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1" r:id="rId2"/>
    <p:sldMasterId id="2147483652" r:id="rId3"/>
  </p:sldMasterIdLst>
  <p:notesMasterIdLst>
    <p:notesMasterId r:id="rId5"/>
  </p:notesMasterIdLst>
  <p:sldIdLst>
    <p:sldId id="259" r:id="rId4"/>
  </p:sldIdLst>
  <p:sldSz cx="9144000" cy="5143500" type="screen16x9"/>
  <p:notesSz cx="6883400" cy="10033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FDC82F"/>
    <a:srgbClr val="FFCE34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52" y="90"/>
      </p:cViewPr>
      <p:guideLst>
        <p:guide orient="horz" pos="21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52475"/>
            <a:ext cx="668655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5675"/>
            <a:ext cx="55054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529763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5AB8241-9BA5-5A46-B1D8-1CFB7F3386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1699-FDC3-BD4C-9AB0-3F7223D7AE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E51F1-93A3-304E-A39F-F0405BEB24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9317"/>
            <a:ext cx="2057400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9317"/>
            <a:ext cx="6019800" cy="43553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D2FD-0D0C-C340-8428-7D0AD7DF5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BDAC-DDAE-DD45-9262-4EE772D2F3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9317"/>
            <a:ext cx="2057400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9317"/>
            <a:ext cx="6019800" cy="43553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C1CD-A9C2-F64B-AE79-D76EEE2D7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9929"/>
            <a:ext cx="403860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9929"/>
            <a:ext cx="403860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1AE1-91F8-2D4E-A5E7-00A0B863B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C26B-415E-5944-A4DD-6B5BB18695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220C1-0436-314B-BC0F-9DA5B9EEE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A207-8842-D04C-916B-99BAA839B4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3B25-4559-9E4D-8BE3-1C5E9771F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A1C1D-A3DA-2E4E-B6C6-333582DA88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11"/>
          <p:cNvSpPr>
            <a:spLocks noChangeArrowheads="1"/>
          </p:cNvSpPr>
          <p:nvPr userDrawn="1"/>
        </p:nvSpPr>
        <p:spPr bwMode="auto">
          <a:xfrm>
            <a:off x="0" y="1060450"/>
            <a:ext cx="9144000" cy="40830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4848225"/>
            <a:ext cx="17732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7FAFC3-FB9E-BB42-B599-E3CA34DEEC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493" name="Rectangle 13"/>
          <p:cNvSpPr>
            <a:spLocks noChangeArrowheads="1"/>
          </p:cNvSpPr>
          <p:nvPr userDrawn="1"/>
        </p:nvSpPr>
        <p:spPr bwMode="auto">
          <a:xfrm flipV="1">
            <a:off x="0" y="1022350"/>
            <a:ext cx="9144000" cy="107950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 userDrawn="1"/>
        </p:nvSpPr>
        <p:spPr bwMode="auto">
          <a:xfrm>
            <a:off x="466725" y="4786313"/>
            <a:ext cx="822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33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9713"/>
            <a:ext cx="597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2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0325"/>
            <a:ext cx="8229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332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9713"/>
            <a:ext cx="597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2560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37892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000" y="514350"/>
            <a:ext cx="43465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2286000" y="4629150"/>
            <a:ext cx="35814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0054A6"/>
                </a:solidFill>
                <a:latin typeface="+mj-lt"/>
              </a:rPr>
              <a:t>American Chemical Society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630E51-6957-B24C-B050-2B4DE4184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American Chemical Society</a:t>
            </a: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Motion</a:t>
            </a:r>
            <a:endParaRPr lang="en-GB" sz="2800" dirty="0"/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Approve International Chapter </a:t>
            </a:r>
            <a:r>
              <a:rPr lang="en-US" sz="2800" b="1"/>
              <a:t>in </a:t>
            </a:r>
            <a:r>
              <a:rPr lang="en-US" sz="2800" b="1" smtClean="0"/>
              <a:t>Pakistan.</a:t>
            </a:r>
            <a:endParaRPr lang="en-US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ACS powerpoint template</Template>
  <TotalTime>7</TotalTime>
  <Words>11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Custom Design</vt:lpstr>
      <vt:lpstr>1_Custom Design</vt:lpstr>
      <vt:lpstr>2_Custom Design</vt:lpstr>
      <vt:lpstr>Motion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Miller</dc:creator>
  <cp:lastModifiedBy>Lori Brown</cp:lastModifiedBy>
  <cp:revision>4</cp:revision>
  <dcterms:created xsi:type="dcterms:W3CDTF">2018-03-19T14:55:07Z</dcterms:created>
  <dcterms:modified xsi:type="dcterms:W3CDTF">2019-03-31T14:21:21Z</dcterms:modified>
</cp:coreProperties>
</file>