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89" r:id="rId5"/>
  </p:sldMasterIdLst>
  <p:notesMasterIdLst>
    <p:notesMasterId r:id="rId8"/>
  </p:notesMasterIdLst>
  <p:sldIdLst>
    <p:sldId id="267" r:id="rId6"/>
    <p:sldId id="264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4694"/>
  </p:normalViewPr>
  <p:slideViewPr>
    <p:cSldViewPr snapToGrid="0">
      <p:cViewPr varScale="1">
        <p:scale>
          <a:sx n="91" d="100"/>
          <a:sy n="91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3"/>
          <p:cNvSpPr/>
          <p:nvPr/>
        </p:nvSpPr>
        <p:spPr>
          <a:xfrm>
            <a:off x="823308" y="4764087"/>
            <a:ext cx="7869842" cy="1"/>
          </a:xfrm>
          <a:prstGeom prst="line">
            <a:avLst/>
          </a:prstGeom>
          <a:ln>
            <a:solidFill>
              <a:srgbClr val="0039A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SzTx/>
              <a:buNone/>
              <a:defRPr sz="2000"/>
            </a:lvl1pPr>
            <a:lvl2pPr marL="0" indent="457200">
              <a:spcBef>
                <a:spcPts val="900"/>
              </a:spcBef>
              <a:buSzTx/>
              <a:buNone/>
              <a:defRPr sz="2000"/>
            </a:lvl2pPr>
            <a:lvl3pPr marL="0" indent="914400">
              <a:spcBef>
                <a:spcPts val="900"/>
              </a:spcBef>
              <a:buSzTx/>
              <a:buNone/>
              <a:defRPr sz="2000"/>
            </a:lvl3pPr>
            <a:lvl4pPr marL="0" indent="1371600">
              <a:spcBef>
                <a:spcPts val="900"/>
              </a:spcBef>
              <a:buSzTx/>
              <a:buNone/>
              <a:defRPr sz="2000"/>
            </a:lvl4pPr>
            <a:lvl5pPr marL="0" indent="1828800">
              <a:spcBef>
                <a:spcPts val="9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5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7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29928"/>
            <a:ext cx="4038600" cy="3264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9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0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7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6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  <a:lvl2pPr marL="783771" indent="-326571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3pPr>
            <a:lvl4pPr marL="17373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4pPr>
            <a:lvl5pPr marL="21945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0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1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3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4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5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6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4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7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8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le Text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7087" y="1329928"/>
            <a:ext cx="3852864" cy="3264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2800"/>
            </a:lvl1pPr>
            <a:lvl2pPr marL="790575" indent="-333375">
              <a:spcBef>
                <a:spcPts val="1300"/>
              </a:spcBef>
              <a:defRPr sz="2800"/>
            </a:lvl2pPr>
            <a:lvl3pPr marL="1234439" indent="-320039">
              <a:spcBef>
                <a:spcPts val="1300"/>
              </a:spcBef>
              <a:defRPr sz="2800"/>
            </a:lvl3pPr>
            <a:lvl4pPr marL="1727200" indent="-355600">
              <a:spcBef>
                <a:spcPts val="1300"/>
              </a:spcBef>
              <a:defRPr sz="2800"/>
            </a:lvl4pPr>
            <a:lvl5pPr marL="2184400" indent="-355600">
              <a:spcBef>
                <a:spcPts val="13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  <a:lvl2pPr marL="783771" indent="-326571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3pPr>
            <a:lvl4pPr marL="17373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4pPr>
            <a:lvl5pPr marL="21945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5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6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itle Text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AF6D79-862E-474E-A5C3-B4F6C4215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1345580"/>
            <a:ext cx="4510863" cy="221924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1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1143000"/>
            <a:ext cx="6986588" cy="401955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" y="0"/>
            <a:ext cx="6986588" cy="1169988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358775" y="0"/>
            <a:ext cx="0" cy="5143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14" descr="ACS_Chemistry_for_Life_CMYK_Logo_Lar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15189" y="914400"/>
            <a:ext cx="16938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4673" y="1977629"/>
            <a:ext cx="5329237" cy="1913334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90" y="4105276"/>
            <a:ext cx="5329237" cy="681038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804863" y="950913"/>
            <a:ext cx="2895600" cy="209550"/>
          </a:xfrm>
        </p:spPr>
        <p:txBody>
          <a:bodyPr/>
          <a:lstStyle>
            <a:lvl1pPr>
              <a:defRPr smtClean="0">
                <a:solidFill>
                  <a:srgbClr val="0054A6"/>
                </a:solidFill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798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9D91F825-A009-764B-886E-E225967BA464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938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FA7784FE-3B3B-4245-BBC6-1DFC2966AB08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672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329930"/>
            <a:ext cx="3852862" cy="3264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329930"/>
            <a:ext cx="3854450" cy="3264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F3EFA4BB-799E-554A-B774-951AF9B5C22F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70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1A14AE5A-37CD-1849-918F-39BC088E2ADA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167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15F2B459-BA9D-584B-8851-DE7533AEA59F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979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603BD59D-15DA-E844-9783-219C4D83C895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377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D7258742-78BA-724E-BF41-BB5D05E37F23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18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ED782598-DCB1-DC48-BEF1-B8EF8ED665E9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89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5B876900-0E3B-D94C-8A32-C55FE5AE6812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83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500"/>
              </a:spcBef>
              <a:defRPr sz="3200"/>
            </a:lvl1pPr>
            <a:lvl2pPr marL="783771" indent="-326571">
              <a:spcBef>
                <a:spcPts val="1500"/>
              </a:spcBef>
              <a:defRPr sz="3200"/>
            </a:lvl2pPr>
            <a:lvl3pPr marL="1219200" indent="-304800">
              <a:spcBef>
                <a:spcPts val="1500"/>
              </a:spcBef>
              <a:defRPr sz="3200"/>
            </a:lvl3pPr>
            <a:lvl4pPr marL="1737360" indent="-365760">
              <a:spcBef>
                <a:spcPts val="1500"/>
              </a:spcBef>
              <a:defRPr sz="3200"/>
            </a:lvl4pPr>
            <a:lvl5pPr marL="2194560" indent="-365760">
              <a:spcBef>
                <a:spcPts val="15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1400"/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5" y="239317"/>
            <a:ext cx="1963737" cy="43553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90" y="239317"/>
            <a:ext cx="5743575" cy="43553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38E07EB5-07F9-2E4F-A54B-A61D01C7A7BD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217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90" y="239317"/>
            <a:ext cx="5616575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1329930"/>
            <a:ext cx="3852862" cy="3264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329930"/>
            <a:ext cx="3854450" cy="3264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American Chemical Society</a:t>
            </a:r>
            <a:endParaRPr lang="en-US" dirty="0"/>
          </a:p>
        </p:txBody>
      </p:sp>
      <p:sp>
        <p:nvSpPr>
          <p:cNvPr id="6" name="Slide Number Placeholder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AEC9B33A-9AF8-4B8F-890B-0F922778E6B7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31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7735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SzTx/>
              <a:buNone/>
              <a:defRPr sz="1400"/>
            </a:lvl1pPr>
            <a:lvl2pPr marL="0" indent="457200">
              <a:spcBef>
                <a:spcPts val="600"/>
              </a:spcBef>
              <a:buSzTx/>
              <a:buNone/>
              <a:defRPr sz="1400"/>
            </a:lvl2pPr>
            <a:lvl3pPr marL="0" indent="914400">
              <a:spcBef>
                <a:spcPts val="600"/>
              </a:spcBef>
              <a:buSzTx/>
              <a:buNone/>
              <a:defRPr sz="1400"/>
            </a:lvl3pPr>
            <a:lvl4pPr marL="0" indent="1371600">
              <a:spcBef>
                <a:spcPts val="600"/>
              </a:spcBef>
              <a:buSzTx/>
              <a:buNone/>
              <a:defRPr sz="1400"/>
            </a:lvl4pPr>
            <a:lvl5pPr marL="0" indent="1828800">
              <a:spcBef>
                <a:spcPts val="6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827087" y="1330325"/>
            <a:ext cx="7859713" cy="326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6723064" y="239317"/>
            <a:ext cx="1963737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827088" y="239317"/>
            <a:ext cx="5743576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7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8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1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3"/>
          <p:cNvSpPr/>
          <p:nvPr/>
        </p:nvSpPr>
        <p:spPr>
          <a:xfrm flipV="1">
            <a:off x="804863" y="4740275"/>
            <a:ext cx="7891461" cy="46039"/>
          </a:xfrm>
          <a:prstGeom prst="line">
            <a:avLst/>
          </a:prstGeom>
          <a:ln>
            <a:solidFill>
              <a:srgbClr val="0039A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14" descr="Picture 1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800" b="1">
                <a:solidFill>
                  <a:srgbClr val="0039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0" tIns="0" rIns="0" bIns="0" anchor="b"/>
          <a:lstStyle/>
          <a:p>
            <a:r>
              <a:rPr dirty="0"/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0" tIns="0" rIns="45720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1pPr>
      <a:lvl2pPr marL="778668" marR="0" indent="-321468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2pPr>
      <a:lvl3pPr marL="1208314" marR="0" indent="-293914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3pPr>
      <a:lvl4pPr marL="17145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4pPr>
      <a:lvl5pPr marL="22402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5pPr>
      <a:lvl6pPr marL="26974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6pPr>
      <a:lvl7pPr marL="31546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7pPr>
      <a:lvl8pPr marL="36118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8pPr>
      <a:lvl9pPr marL="40690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9" y="239714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30326"/>
            <a:ext cx="785971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863" y="4864100"/>
            <a:ext cx="2895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smtClean="0">
                <a:solidFill>
                  <a:srgbClr val="0039A6"/>
                </a:solidFill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American Chemical Society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864100"/>
            <a:ext cx="17732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39A6"/>
                </a:solidFill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2E4FD6D8-E3CD-AF48-818A-96BF2E166CB4}" type="slidenum">
              <a:rPr lang="en-GB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 flipV="1">
            <a:off x="827088" y="4781549"/>
            <a:ext cx="7859712" cy="1"/>
          </a:xfrm>
          <a:prstGeom prst="line">
            <a:avLst/>
          </a:prstGeom>
          <a:noFill/>
          <a:ln w="9525">
            <a:solidFill>
              <a:srgbClr val="0039A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143000"/>
            <a:ext cx="342900" cy="4019550"/>
          </a:xfrm>
          <a:prstGeom prst="rect">
            <a:avLst/>
          </a:prstGeom>
          <a:solidFill>
            <a:srgbClr val="0039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0"/>
            <a:ext cx="342900" cy="1169988"/>
          </a:xfrm>
          <a:prstGeom prst="rect">
            <a:avLst/>
          </a:prstGeom>
          <a:solidFill>
            <a:srgbClr val="FDC82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33" name="Picture 14" descr="ACS_Chemistry_for_Life_CMYK_Logo_Larg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992938" y="411164"/>
            <a:ext cx="169386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91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3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892" indent="-342892" algn="l" rtl="0" eaLnBrk="1" fontAlgn="base" hangingPunct="1">
        <a:spcBef>
          <a:spcPct val="10000"/>
        </a:spcBef>
        <a:spcAft>
          <a:spcPct val="40000"/>
        </a:spcAft>
        <a:buChar char="•"/>
        <a:defRPr>
          <a:solidFill>
            <a:srgbClr val="0039A6"/>
          </a:solidFill>
          <a:latin typeface="+mn-lt"/>
          <a:ea typeface="ＭＳ Ｐゴシック" charset="-128"/>
          <a:cs typeface="ＭＳ Ｐゴシック" charset="-128"/>
        </a:defRPr>
      </a:lvl1pPr>
      <a:lvl2pPr marL="742931" indent="-285743" algn="l" rtl="0" eaLnBrk="1" fontAlgn="base" hangingPunct="1">
        <a:spcBef>
          <a:spcPct val="10000"/>
        </a:spcBef>
        <a:spcAft>
          <a:spcPct val="40000"/>
        </a:spcAft>
        <a:buChar char="–"/>
        <a:defRPr sz="1600">
          <a:solidFill>
            <a:srgbClr val="0039A6"/>
          </a:solidFill>
          <a:latin typeface="+mn-lt"/>
          <a:ea typeface="ＭＳ Ｐゴシック" charset="-128"/>
        </a:defRPr>
      </a:lvl2pPr>
      <a:lvl3pPr marL="1142972" indent="-228594" algn="l" rtl="0" eaLnBrk="1" fontAlgn="base" hangingPunct="1">
        <a:spcBef>
          <a:spcPct val="10000"/>
        </a:spcBef>
        <a:spcAft>
          <a:spcPct val="40000"/>
        </a:spcAft>
        <a:buChar char="•"/>
        <a:defRPr sz="1400">
          <a:solidFill>
            <a:srgbClr val="0039A6"/>
          </a:solidFill>
          <a:latin typeface="+mn-lt"/>
          <a:ea typeface="ＭＳ Ｐゴシック" charset="-128"/>
        </a:defRPr>
      </a:lvl3pPr>
      <a:lvl4pPr marL="1600160" indent="-228594" algn="l" rtl="0" eaLnBrk="1" fontAlgn="base" hangingPunct="1">
        <a:spcBef>
          <a:spcPct val="10000"/>
        </a:spcBef>
        <a:spcAft>
          <a:spcPct val="40000"/>
        </a:spcAft>
        <a:buChar char="–"/>
        <a:defRPr sz="1200">
          <a:solidFill>
            <a:srgbClr val="0039A6"/>
          </a:solidFill>
          <a:latin typeface="+mn-lt"/>
          <a:ea typeface="ＭＳ Ｐゴシック" charset="-128"/>
        </a:defRPr>
      </a:lvl4pPr>
      <a:lvl5pPr marL="2057348" indent="-228594" algn="l" rtl="0" eaLnBrk="1" fontAlgn="base" hangingPunct="1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5pPr>
      <a:lvl6pPr marL="2514537" indent="-228594" algn="l" rtl="0" eaLnBrk="1" fontAlgn="base" hangingPunct="1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6pPr>
      <a:lvl7pPr marL="2971726" indent="-228594" algn="l" rtl="0" eaLnBrk="1" fontAlgn="base" hangingPunct="1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7pPr>
      <a:lvl8pPr marL="3428915" indent="-228594" algn="l" rtl="0" eaLnBrk="1" fontAlgn="base" hangingPunct="1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8pPr>
      <a:lvl9pPr marL="3886103" indent="-228594" algn="l" rtl="0" eaLnBrk="1" fontAlgn="base" hangingPunct="1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12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4864" y="92757"/>
            <a:ext cx="5616575" cy="708025"/>
          </a:xfrm>
        </p:spPr>
        <p:txBody>
          <a:bodyPr/>
          <a:lstStyle/>
          <a:p>
            <a:r>
              <a:rPr lang="en-US" sz="2400" dirty="0"/>
              <a:t>Sustainable Development Goals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1200" dirty="0">
                <a:latin typeface="Arial"/>
                <a:ea typeface="+mn-ea"/>
                <a:cs typeface="+mn-cs"/>
              </a:rPr>
              <a:t>American Chemical Society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03BD59D-15DA-E844-9783-219C4D83C895}" type="slidenum">
              <a:rPr lang="en-GB" kern="1200">
                <a:latin typeface="Arial"/>
                <a:ea typeface="+mn-ea"/>
                <a:cs typeface="+mn-cs"/>
              </a:rPr>
              <a:pPr defTabSz="914378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kern="1200" dirty="0"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767" y="1188146"/>
            <a:ext cx="6843163" cy="3367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3495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cei@acs.org</a:t>
            </a:r>
            <a:endParaRPr lang="en-US" sz="7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823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ACS powerpoint template.potx [Read-Only]" id="{A8DCFA1D-4425-435D-BA5E-8545E8A636DD}" vid="{747CD61C-71FC-4138-BA5B-9E0F0B39F87C}"/>
    </a:ext>
  </a:extLst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074262122814BAC103DBECAA2D238" ma:contentTypeVersion="3" ma:contentTypeDescription="Create a new document." ma:contentTypeScope="" ma:versionID="f4b000b1b2f460e21a4e18b15e34d2fd">
  <xsd:schema xmlns:xsd="http://www.w3.org/2001/XMLSchema" xmlns:xs="http://www.w3.org/2001/XMLSchema" xmlns:p="http://schemas.microsoft.com/office/2006/metadata/properties" xmlns:ns2="f1904e87-6018-4459-aff8-d8b54c9b812b" xmlns:ns3="485ba283-050c-46ee-960a-47c2bc8eecbf" targetNamespace="http://schemas.microsoft.com/office/2006/metadata/properties" ma:root="true" ma:fieldsID="2b245ba27b30885832961b315359742f" ns2:_="" ns3:_="">
    <xsd:import namespace="f1904e87-6018-4459-aff8-d8b54c9b812b"/>
    <xsd:import namespace="485ba283-050c-46ee-960a-47c2bc8eecbf"/>
    <xsd:element name="properties">
      <xsd:complexType>
        <xsd:sequence>
          <xsd:element name="documentManagement">
            <xsd:complexType>
              <xsd:all>
                <xsd:element ref="ns2:PageID" minOccurs="0"/>
                <xsd:element ref="ns2:CIP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04e87-6018-4459-aff8-d8b54c9b812b" elementFormDefault="qualified">
    <xsd:import namespace="http://schemas.microsoft.com/office/2006/documentManagement/types"/>
    <xsd:import namespace="http://schemas.microsoft.com/office/infopath/2007/PartnerControls"/>
    <xsd:element name="PageID" ma:index="8" nillable="true" ma:displayName="PageID" ma:internalName="PageID">
      <xsd:simpleType>
        <xsd:restriction base="dms:Text">
          <xsd:maxLength value="255"/>
        </xsd:restriction>
      </xsd:simpleType>
    </xsd:element>
    <xsd:element name="CIPID" ma:index="9" nillable="true" ma:displayName="CIPID" ma:internalName="CIP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ba283-050c-46ee-960a-47c2bc8eec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IPID xmlns="f1904e87-6018-4459-aff8-d8b54c9b812b">3273</CIPID>
    <PageID xmlns="f1904e87-6018-4459-aff8-d8b54c9b812b">874</PageID>
  </documentManagement>
</p:properties>
</file>

<file path=customXml/itemProps1.xml><?xml version="1.0" encoding="utf-8"?>
<ds:datastoreItem xmlns:ds="http://schemas.openxmlformats.org/officeDocument/2006/customXml" ds:itemID="{E71179D8-B075-4A1E-B704-7D56CE9B7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904e87-6018-4459-aff8-d8b54c9b812b"/>
    <ds:schemaRef ds:uri="485ba283-050c-46ee-960a-47c2bc8ee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B485A5-939F-467C-B015-9930BFFF6A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94BB9-62EC-44F4-A1A0-199A894CDFF8}">
  <ds:schemaRefs>
    <ds:schemaRef ds:uri="http://schemas.microsoft.com/office/infopath/2007/PartnerControls"/>
    <ds:schemaRef ds:uri="485ba283-050c-46ee-960a-47c2bc8eecbf"/>
    <ds:schemaRef ds:uri="http://www.w3.org/XML/1998/namespace"/>
    <ds:schemaRef ds:uri="f1904e87-6018-4459-aff8-d8b54c9b812b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8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Default Design</vt:lpstr>
      <vt:lpstr>1_Default Design</vt:lpstr>
      <vt:lpstr>Sustainable Development Goals</vt:lpstr>
      <vt:lpstr>cei@acs.org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Morrissey</dc:creator>
  <cp:lastModifiedBy>Ray Garant</cp:lastModifiedBy>
  <cp:revision>11</cp:revision>
  <dcterms:modified xsi:type="dcterms:W3CDTF">2019-08-27T15:55:31Z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0x0101003AB074262122814BAC103DBECAA2D238</vt:lpwstr>
  </property>
</Properties>
</file>