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8.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9.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0.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1.xml" ContentType="application/vnd.openxmlformats-officedocument.presentationml.tags+xml"/>
  <Override PartName="/ppt/notesSlides/notesSlide32.xml" ContentType="application/vnd.openxmlformats-officedocument.presentationml.notesSlide+xml"/>
  <Override PartName="/ppt/tags/tag12.xml" ContentType="application/vnd.openxmlformats-officedocument.presentationml.tags+xml"/>
  <Override PartName="/ppt/notesSlides/notesSlide33.xml" ContentType="application/vnd.openxmlformats-officedocument.presentationml.notesSlide+xml"/>
  <Override PartName="/ppt/tags/tag13.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4.xml" ContentType="application/vnd.openxmlformats-officedocument.presentationml.tags+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7" r:id="rId3"/>
  </p:sldMasterIdLst>
  <p:notesMasterIdLst>
    <p:notesMasterId r:id="rId42"/>
  </p:notesMasterIdLst>
  <p:handoutMasterIdLst>
    <p:handoutMasterId r:id="rId43"/>
  </p:handoutMasterIdLst>
  <p:sldIdLst>
    <p:sldId id="257" r:id="rId4"/>
    <p:sldId id="297" r:id="rId5"/>
    <p:sldId id="312" r:id="rId6"/>
    <p:sldId id="261" r:id="rId7"/>
    <p:sldId id="324" r:id="rId8"/>
    <p:sldId id="270" r:id="rId9"/>
    <p:sldId id="271" r:id="rId10"/>
    <p:sldId id="298" r:id="rId11"/>
    <p:sldId id="299" r:id="rId12"/>
    <p:sldId id="296" r:id="rId13"/>
    <p:sldId id="295" r:id="rId14"/>
    <p:sldId id="272" r:id="rId15"/>
    <p:sldId id="274" r:id="rId16"/>
    <p:sldId id="275" r:id="rId17"/>
    <p:sldId id="276" r:id="rId18"/>
    <p:sldId id="277" r:id="rId19"/>
    <p:sldId id="278" r:id="rId20"/>
    <p:sldId id="279" r:id="rId21"/>
    <p:sldId id="280" r:id="rId22"/>
    <p:sldId id="281" r:id="rId23"/>
    <p:sldId id="282" r:id="rId24"/>
    <p:sldId id="283" r:id="rId25"/>
    <p:sldId id="288" r:id="rId26"/>
    <p:sldId id="289" r:id="rId27"/>
    <p:sldId id="292" r:id="rId28"/>
    <p:sldId id="301" r:id="rId29"/>
    <p:sldId id="304" r:id="rId30"/>
    <p:sldId id="300" r:id="rId31"/>
    <p:sldId id="302" r:id="rId32"/>
    <p:sldId id="328" r:id="rId33"/>
    <p:sldId id="325" r:id="rId34"/>
    <p:sldId id="326" r:id="rId35"/>
    <p:sldId id="293" r:id="rId36"/>
    <p:sldId id="267" r:id="rId37"/>
    <p:sldId id="310" r:id="rId38"/>
    <p:sldId id="294" r:id="rId39"/>
    <p:sldId id="316" r:id="rId40"/>
    <p:sldId id="314" r:id="rId41"/>
  </p:sldIdLst>
  <p:sldSz cx="9144000" cy="6858000" type="screen4x3"/>
  <p:notesSz cx="7077075" cy="9383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6">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8659" autoAdjust="0"/>
  </p:normalViewPr>
  <p:slideViewPr>
    <p:cSldViewPr>
      <p:cViewPr varScale="1">
        <p:scale>
          <a:sx n="68" d="100"/>
          <a:sy n="68" d="100"/>
        </p:scale>
        <p:origin x="2844" y="54"/>
      </p:cViewPr>
      <p:guideLst>
        <p:guide orient="horz" pos="2160"/>
        <p:guide pos="2880"/>
      </p:guideLst>
    </p:cSldViewPr>
  </p:slideViewPr>
  <p:notesTextViewPr>
    <p:cViewPr>
      <p:scale>
        <a:sx n="1" d="1"/>
        <a:sy n="1" d="1"/>
      </p:scale>
      <p:origin x="0" y="0"/>
    </p:cViewPr>
  </p:notesTextViewPr>
  <p:sorterViewPr>
    <p:cViewPr>
      <p:scale>
        <a:sx n="150" d="100"/>
        <a:sy n="150" d="100"/>
      </p:scale>
      <p:origin x="0" y="0"/>
    </p:cViewPr>
  </p:sorterViewPr>
  <p:notesViewPr>
    <p:cSldViewPr snapToGrid="0" snapToObjects="1">
      <p:cViewPr>
        <p:scale>
          <a:sx n="100" d="100"/>
          <a:sy n="100" d="100"/>
        </p:scale>
        <p:origin x="-3486" y="312"/>
      </p:cViewPr>
      <p:guideLst>
        <p:guide orient="horz" pos="2956"/>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186"/>
          </a:xfrm>
          <a:prstGeom prst="rect">
            <a:avLst/>
          </a:prstGeom>
        </p:spPr>
        <p:txBody>
          <a:bodyPr vert="horz" lIns="94055" tIns="47028" rIns="94055" bIns="4702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186"/>
          </a:xfrm>
          <a:prstGeom prst="rect">
            <a:avLst/>
          </a:prstGeom>
        </p:spPr>
        <p:txBody>
          <a:bodyPr vert="horz" lIns="94055" tIns="47028" rIns="94055" bIns="47028" rtlCol="0"/>
          <a:lstStyle>
            <a:lvl1pPr algn="r">
              <a:defRPr sz="1200"/>
            </a:lvl1pPr>
          </a:lstStyle>
          <a:p>
            <a:fld id="{9812A83F-8079-F942-AFF1-4D3097A674D4}" type="datetimeFigureOut">
              <a:rPr lang="en-US" smtClean="0"/>
              <a:pPr/>
              <a:t>1/9/2018</a:t>
            </a:fld>
            <a:endParaRPr lang="en-US"/>
          </a:p>
        </p:txBody>
      </p:sp>
      <p:sp>
        <p:nvSpPr>
          <p:cNvPr id="4" name="Footer Placeholder 3"/>
          <p:cNvSpPr>
            <a:spLocks noGrp="1"/>
          </p:cNvSpPr>
          <p:nvPr>
            <p:ph type="ftr" sz="quarter" idx="2"/>
          </p:nvPr>
        </p:nvSpPr>
        <p:spPr>
          <a:xfrm>
            <a:off x="0" y="8912899"/>
            <a:ext cx="3066733" cy="469186"/>
          </a:xfrm>
          <a:prstGeom prst="rect">
            <a:avLst/>
          </a:prstGeom>
        </p:spPr>
        <p:txBody>
          <a:bodyPr vert="horz" lIns="94055" tIns="47028" rIns="94055" bIns="4702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912899"/>
            <a:ext cx="3066733" cy="469186"/>
          </a:xfrm>
          <a:prstGeom prst="rect">
            <a:avLst/>
          </a:prstGeom>
        </p:spPr>
        <p:txBody>
          <a:bodyPr vert="horz" lIns="94055" tIns="47028" rIns="94055" bIns="47028" rtlCol="0" anchor="b"/>
          <a:lstStyle>
            <a:lvl1pPr algn="r">
              <a:defRPr sz="1200"/>
            </a:lvl1pPr>
          </a:lstStyle>
          <a:p>
            <a:fld id="{E186DD10-765C-EC4B-94DB-54A8363626AA}" type="slidenum">
              <a:rPr lang="en-US" smtClean="0"/>
              <a:pPr/>
              <a:t>‹#›</a:t>
            </a:fld>
            <a:endParaRPr lang="en-US"/>
          </a:p>
        </p:txBody>
      </p:sp>
    </p:spTree>
    <p:extLst>
      <p:ext uri="{BB962C8B-B14F-4D97-AF65-F5344CB8AC3E}">
        <p14:creationId xmlns:p14="http://schemas.microsoft.com/office/powerpoint/2010/main" val="2107174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186"/>
          </a:xfrm>
          <a:prstGeom prst="rect">
            <a:avLst/>
          </a:prstGeom>
        </p:spPr>
        <p:txBody>
          <a:bodyPr vert="horz" lIns="94055" tIns="47028" rIns="94055" bIns="47028" rtlCol="0"/>
          <a:lstStyle>
            <a:lvl1pPr algn="l">
              <a:defRPr sz="1200"/>
            </a:lvl1pPr>
          </a:lstStyle>
          <a:p>
            <a:endParaRPr lang="en-US"/>
          </a:p>
        </p:txBody>
      </p:sp>
      <p:sp>
        <p:nvSpPr>
          <p:cNvPr id="3" name="Date Placeholder 2"/>
          <p:cNvSpPr>
            <a:spLocks noGrp="1"/>
          </p:cNvSpPr>
          <p:nvPr>
            <p:ph type="dt" idx="1"/>
          </p:nvPr>
        </p:nvSpPr>
        <p:spPr>
          <a:xfrm>
            <a:off x="4008705" y="0"/>
            <a:ext cx="3066733" cy="469186"/>
          </a:xfrm>
          <a:prstGeom prst="rect">
            <a:avLst/>
          </a:prstGeom>
        </p:spPr>
        <p:txBody>
          <a:bodyPr vert="horz" lIns="94055" tIns="47028" rIns="94055" bIns="47028" rtlCol="0"/>
          <a:lstStyle>
            <a:lvl1pPr algn="r">
              <a:defRPr sz="1200"/>
            </a:lvl1pPr>
          </a:lstStyle>
          <a:p>
            <a:fld id="{BAFA4B1C-CA01-4762-8083-86023360F627}" type="datetimeFigureOut">
              <a:rPr lang="en-US" smtClean="0"/>
              <a:pPr/>
              <a:t>1/9/2018</a:t>
            </a:fld>
            <a:endParaRPr lang="en-US"/>
          </a:p>
        </p:txBody>
      </p:sp>
      <p:sp>
        <p:nvSpPr>
          <p:cNvPr id="4" name="Slide Image Placeholder 3"/>
          <p:cNvSpPr>
            <a:spLocks noGrp="1" noRot="1" noChangeAspect="1"/>
          </p:cNvSpPr>
          <p:nvPr>
            <p:ph type="sldImg" idx="2"/>
          </p:nvPr>
        </p:nvSpPr>
        <p:spPr>
          <a:xfrm>
            <a:off x="1192213" y="703263"/>
            <a:ext cx="4692650" cy="3519487"/>
          </a:xfrm>
          <a:prstGeom prst="rect">
            <a:avLst/>
          </a:prstGeom>
          <a:noFill/>
          <a:ln w="12700">
            <a:solidFill>
              <a:prstClr val="black"/>
            </a:solidFill>
          </a:ln>
        </p:spPr>
        <p:txBody>
          <a:bodyPr vert="horz" lIns="94055" tIns="47028" rIns="94055" bIns="47028" rtlCol="0" anchor="ctr"/>
          <a:lstStyle/>
          <a:p>
            <a:endParaRPr lang="en-US"/>
          </a:p>
        </p:txBody>
      </p:sp>
      <p:sp>
        <p:nvSpPr>
          <p:cNvPr id="5" name="Notes Placeholder 4"/>
          <p:cNvSpPr>
            <a:spLocks noGrp="1"/>
          </p:cNvSpPr>
          <p:nvPr>
            <p:ph type="body" sz="quarter" idx="3"/>
          </p:nvPr>
        </p:nvSpPr>
        <p:spPr>
          <a:xfrm>
            <a:off x="707708" y="4457264"/>
            <a:ext cx="5661660" cy="4222671"/>
          </a:xfrm>
          <a:prstGeom prst="rect">
            <a:avLst/>
          </a:prstGeom>
        </p:spPr>
        <p:txBody>
          <a:bodyPr vert="horz" lIns="94055" tIns="47028" rIns="94055" bIns="4702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2899"/>
            <a:ext cx="3066733" cy="469186"/>
          </a:xfrm>
          <a:prstGeom prst="rect">
            <a:avLst/>
          </a:prstGeom>
        </p:spPr>
        <p:txBody>
          <a:bodyPr vert="horz" lIns="94055" tIns="47028" rIns="94055" bIns="4702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912899"/>
            <a:ext cx="3066733" cy="469186"/>
          </a:xfrm>
          <a:prstGeom prst="rect">
            <a:avLst/>
          </a:prstGeom>
        </p:spPr>
        <p:txBody>
          <a:bodyPr vert="horz" lIns="94055" tIns="47028" rIns="94055" bIns="47028" rtlCol="0" anchor="b"/>
          <a:lstStyle>
            <a:lvl1pPr algn="r">
              <a:defRPr sz="1200"/>
            </a:lvl1pPr>
          </a:lstStyle>
          <a:p>
            <a:fld id="{CB7F2C24-337D-4A42-8769-C704EF8E408E}" type="slidenum">
              <a:rPr lang="en-US" smtClean="0"/>
              <a:pPr/>
              <a:t>‹#›</a:t>
            </a:fld>
            <a:endParaRPr lang="en-US"/>
          </a:p>
        </p:txBody>
      </p:sp>
    </p:spTree>
    <p:extLst>
      <p:ext uri="{BB962C8B-B14F-4D97-AF65-F5344CB8AC3E}">
        <p14:creationId xmlns:p14="http://schemas.microsoft.com/office/powerpoint/2010/main" val="3885289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acs.org/getinvolved"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sz="1400" kern="1200" dirty="0" smtClean="0">
                <a:solidFill>
                  <a:schemeClr val="tx1"/>
                </a:solidFill>
                <a:effectLst/>
                <a:latin typeface="+mn-lt"/>
                <a:ea typeface="+mn-ea"/>
                <a:cs typeface="+mn-cs"/>
              </a:rPr>
              <a:t>The American Chemical Society has more than a dozen committees of its Council where a tremendous amount of the governance work of the ACS takes place.</a:t>
            </a:r>
          </a:p>
          <a:p>
            <a:pPr marL="285750" indent="-285750">
              <a:buFont typeface="Arial"/>
              <a:buChar char="•"/>
            </a:pPr>
            <a:r>
              <a:rPr lang="en-US" sz="1400" kern="1200" dirty="0" smtClean="0">
                <a:solidFill>
                  <a:schemeClr val="tx1"/>
                </a:solidFill>
                <a:effectLst/>
                <a:latin typeface="+mn-lt"/>
                <a:ea typeface="+mn-ea"/>
                <a:cs typeface="+mn-cs"/>
              </a:rPr>
              <a:t>The Committee on Local Section Activities, commonly known as LSAC is one of those standing committees. </a:t>
            </a:r>
          </a:p>
          <a:p>
            <a:pPr marL="742950" lvl="1" indent="-285750">
              <a:buFont typeface="Arial"/>
              <a:buChar char="•"/>
            </a:pPr>
            <a:r>
              <a:rPr lang="en-US" sz="1400" kern="1200" dirty="0" smtClean="0">
                <a:solidFill>
                  <a:schemeClr val="tx1"/>
                </a:solidFill>
                <a:effectLst/>
                <a:latin typeface="+mn-lt"/>
                <a:ea typeface="+mn-ea"/>
                <a:cs typeface="+mn-cs"/>
              </a:rPr>
              <a:t>It has 20 full committee members and 8 associate members, together with various staff liaisons who provide invaluable guidance to the committee.</a:t>
            </a:r>
          </a:p>
          <a:p>
            <a:pPr marL="285750" indent="-285750">
              <a:buFont typeface="Arial"/>
              <a:buChar char="•"/>
            </a:pPr>
            <a:r>
              <a:rPr lang="en-US" sz="1400" kern="1200" dirty="0" smtClean="0">
                <a:solidFill>
                  <a:schemeClr val="tx1"/>
                </a:solidFill>
                <a:effectLst/>
                <a:latin typeface="+mn-lt"/>
                <a:ea typeface="+mn-ea"/>
                <a:cs typeface="+mn-cs"/>
              </a:rPr>
              <a:t>The role of LSAC is defined in our mission statement: </a:t>
            </a:r>
          </a:p>
          <a:p>
            <a:pPr marL="742950" lvl="1" indent="-285750">
              <a:buFont typeface="Arial"/>
              <a:buChar char="•"/>
            </a:pPr>
            <a:r>
              <a:rPr lang="en-US" sz="1400" kern="1200" dirty="0" smtClean="0">
                <a:solidFill>
                  <a:schemeClr val="tx1"/>
                </a:solidFill>
                <a:effectLst/>
                <a:latin typeface="+mn-lt"/>
                <a:ea typeface="+mn-ea"/>
                <a:cs typeface="+mn-cs"/>
              </a:rPr>
              <a:t>[to] “work with local sections to enhance their success, to promote the well-being of their members, to foster the spirit of volunteerism, and to carry out the mission of the American Chemical Society at the professional and community level”</a:t>
            </a:r>
          </a:p>
          <a:p>
            <a:pPr marL="285750" indent="-285750">
              <a:buFont typeface="Arial"/>
              <a:buChar char="•"/>
            </a:pPr>
            <a:r>
              <a:rPr lang="en-US" sz="1400" kern="1200" dirty="0" smtClean="0">
                <a:solidFill>
                  <a:schemeClr val="tx1"/>
                </a:solidFill>
                <a:effectLst/>
                <a:latin typeface="+mn-lt"/>
                <a:ea typeface="+mn-ea"/>
                <a:cs typeface="+mn-cs"/>
              </a:rPr>
              <a:t>The roles of LSAC are quite numerous but include are covered by our self-described motto “Help Local Sections be all they want to be”. </a:t>
            </a:r>
          </a:p>
          <a:p>
            <a:pPr marL="742950" lvl="1" indent="-285750">
              <a:buFont typeface="Arial"/>
              <a:buChar char="•"/>
            </a:pPr>
            <a:r>
              <a:rPr lang="en-US" sz="1400" kern="1200" dirty="0" smtClean="0">
                <a:solidFill>
                  <a:schemeClr val="tx1"/>
                </a:solidFill>
                <a:effectLst/>
                <a:latin typeface="+mn-lt"/>
                <a:ea typeface="+mn-ea"/>
                <a:cs typeface="+mn-cs"/>
              </a:rPr>
              <a:t>We oversee the design and processing of the Annual Reports, and mine the accompanying data, that are to be submitted by 15</a:t>
            </a:r>
            <a:r>
              <a:rPr lang="en-US" sz="1400" kern="1200" baseline="30000" dirty="0" smtClean="0">
                <a:solidFill>
                  <a:schemeClr val="tx1"/>
                </a:solidFill>
                <a:effectLst/>
                <a:latin typeface="+mn-lt"/>
                <a:ea typeface="+mn-ea"/>
                <a:cs typeface="+mn-cs"/>
              </a:rPr>
              <a:t>th</a:t>
            </a:r>
            <a:r>
              <a:rPr lang="en-US" sz="1400" kern="1200" dirty="0" smtClean="0">
                <a:solidFill>
                  <a:schemeClr val="tx1"/>
                </a:solidFill>
                <a:effectLst/>
                <a:latin typeface="+mn-lt"/>
                <a:ea typeface="+mn-ea"/>
                <a:cs typeface="+mn-cs"/>
              </a:rPr>
              <a:t> February each year, </a:t>
            </a:r>
          </a:p>
          <a:p>
            <a:pPr marL="742950" lvl="1" indent="-285750">
              <a:buFont typeface="Arial"/>
              <a:buChar char="•"/>
            </a:pPr>
            <a:r>
              <a:rPr lang="en-US" sz="1400" kern="1200" dirty="0" smtClean="0">
                <a:solidFill>
                  <a:schemeClr val="tx1"/>
                </a:solidFill>
                <a:effectLst/>
                <a:latin typeface="+mn-lt"/>
                <a:ea typeface="+mn-ea"/>
                <a:cs typeface="+mn-cs"/>
              </a:rPr>
              <a:t>nurture local section leaders through professional development opportunities within the ACS and </a:t>
            </a:r>
          </a:p>
          <a:p>
            <a:pPr marL="742950" lvl="1" indent="-285750">
              <a:buFont typeface="Arial"/>
              <a:buChar char="•"/>
            </a:pPr>
            <a:r>
              <a:rPr lang="en-US" sz="1400" kern="1200" dirty="0" smtClean="0">
                <a:solidFill>
                  <a:schemeClr val="tx1"/>
                </a:solidFill>
                <a:effectLst/>
                <a:latin typeface="+mn-lt"/>
                <a:ea typeface="+mn-ea"/>
                <a:cs typeface="+mn-cs"/>
              </a:rPr>
              <a:t>develop programs and opportunities that allow local sections to stimulate initiatives for their members</a:t>
            </a:r>
          </a:p>
        </p:txBody>
      </p:sp>
      <p:sp>
        <p:nvSpPr>
          <p:cNvPr id="4" name="Slide Number Placeholder 3"/>
          <p:cNvSpPr>
            <a:spLocks noGrp="1"/>
          </p:cNvSpPr>
          <p:nvPr>
            <p:ph type="sldNum" sz="quarter" idx="10"/>
          </p:nvPr>
        </p:nvSpPr>
        <p:spPr/>
        <p:txBody>
          <a:bodyPr/>
          <a:lstStyle/>
          <a:p>
            <a:fld id="{CB7F2C24-337D-4A42-8769-C704EF8E408E}" type="slidenum">
              <a:rPr lang="en-US" smtClean="0"/>
              <a:pPr/>
              <a:t>1</a:t>
            </a:fld>
            <a:endParaRPr lang="en-US"/>
          </a:p>
        </p:txBody>
      </p:sp>
    </p:spTree>
    <p:extLst>
      <p:ext uri="{BB962C8B-B14F-4D97-AF65-F5344CB8AC3E}">
        <p14:creationId xmlns:p14="http://schemas.microsoft.com/office/powerpoint/2010/main" val="2133760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285750" indent="-285750">
              <a:buFont typeface="Arial"/>
              <a:buChar char="•"/>
            </a:pPr>
            <a:r>
              <a:rPr lang="en-US" sz="1400" b="1" i="1" kern="1200" dirty="0" smtClean="0">
                <a:solidFill>
                  <a:schemeClr val="tx1"/>
                </a:solidFill>
                <a:effectLst/>
                <a:latin typeface="+mn-lt"/>
                <a:ea typeface="+mn-ea"/>
                <a:cs typeface="+mn-cs"/>
              </a:rPr>
              <a:t>ACS Local Section Requirements</a:t>
            </a:r>
            <a:r>
              <a:rPr lang="en-US" sz="1400" kern="1200" dirty="0" smtClean="0">
                <a:solidFill>
                  <a:schemeClr val="tx1"/>
                </a:solidFill>
                <a:effectLst/>
                <a:latin typeface="+mn-lt"/>
                <a:ea typeface="+mn-ea"/>
                <a:cs typeface="+mn-cs"/>
              </a:rPr>
              <a:t> </a:t>
            </a:r>
          </a:p>
          <a:p>
            <a:pPr marL="285750" indent="-285750">
              <a:buFont typeface="Arial"/>
              <a:buChar char="•"/>
            </a:pPr>
            <a:r>
              <a:rPr lang="en-US" sz="1400" kern="1200" dirty="0" smtClean="0">
                <a:solidFill>
                  <a:schemeClr val="tx1"/>
                </a:solidFill>
                <a:effectLst/>
                <a:latin typeface="+mn-lt"/>
                <a:ea typeface="+mn-ea"/>
                <a:cs typeface="+mn-cs"/>
              </a:rPr>
              <a:t>Local sections are required to submit an annual report each year by 15</a:t>
            </a:r>
            <a:r>
              <a:rPr lang="en-US" sz="1400" kern="1200" baseline="30000" dirty="0" smtClean="0">
                <a:solidFill>
                  <a:schemeClr val="tx1"/>
                </a:solidFill>
                <a:effectLst/>
                <a:latin typeface="+mn-lt"/>
                <a:ea typeface="+mn-ea"/>
                <a:cs typeface="+mn-cs"/>
              </a:rPr>
              <a:t>th</a:t>
            </a:r>
            <a:r>
              <a:rPr lang="en-US" sz="1400" kern="1200" dirty="0" smtClean="0">
                <a:solidFill>
                  <a:schemeClr val="tx1"/>
                </a:solidFill>
                <a:effectLst/>
                <a:latin typeface="+mn-lt"/>
                <a:ea typeface="+mn-ea"/>
                <a:cs typeface="+mn-cs"/>
              </a:rPr>
              <a:t> February. </a:t>
            </a:r>
          </a:p>
          <a:p>
            <a:pPr marL="285750" indent="-285750">
              <a:buFont typeface="Arial"/>
              <a:buChar char="•"/>
            </a:pPr>
            <a:r>
              <a:rPr lang="en-US" sz="1400" kern="1200" dirty="0" smtClean="0">
                <a:solidFill>
                  <a:schemeClr val="tx1"/>
                </a:solidFill>
                <a:effectLst/>
                <a:latin typeface="+mn-lt"/>
                <a:ea typeface="+mn-ea"/>
                <a:cs typeface="+mn-cs"/>
              </a:rPr>
              <a:t>That successful and complete submission triggers the release of the annual allotment. </a:t>
            </a:r>
          </a:p>
          <a:p>
            <a:pPr marL="285750" indent="-285750">
              <a:buFont typeface="Arial"/>
              <a:buChar char="•"/>
            </a:pPr>
            <a:r>
              <a:rPr lang="en-US" sz="1400" kern="1200" dirty="0" smtClean="0">
                <a:solidFill>
                  <a:schemeClr val="tx1"/>
                </a:solidFill>
                <a:effectLst/>
                <a:latin typeface="+mn-lt"/>
                <a:ea typeface="+mn-ea"/>
                <a:cs typeface="+mn-cs"/>
              </a:rPr>
              <a:t>Annual Reports are submitted via a comprehensive web interface system call FORMS. </a:t>
            </a:r>
          </a:p>
          <a:p>
            <a:pPr marL="742950" lvl="1" indent="-285750">
              <a:buFont typeface="Arial"/>
              <a:buChar char="•"/>
            </a:pPr>
            <a:r>
              <a:rPr lang="en-US" sz="1400" kern="1200" dirty="0" smtClean="0">
                <a:solidFill>
                  <a:schemeClr val="tx1"/>
                </a:solidFill>
                <a:effectLst/>
                <a:latin typeface="+mn-lt"/>
                <a:ea typeface="+mn-ea"/>
                <a:cs typeface="+mn-cs"/>
              </a:rPr>
              <a:t>FORMS is available year round and is accessed through your ACS log in and password. </a:t>
            </a:r>
          </a:p>
          <a:p>
            <a:pPr marL="742950" lvl="1" indent="-285750">
              <a:buFont typeface="Arial"/>
              <a:buChar char="•"/>
            </a:pPr>
            <a:r>
              <a:rPr lang="en-US" sz="1400" kern="1200" dirty="0" smtClean="0">
                <a:solidFill>
                  <a:schemeClr val="tx1"/>
                </a:solidFill>
                <a:effectLst/>
                <a:latin typeface="+mn-lt"/>
                <a:ea typeface="+mn-ea"/>
                <a:cs typeface="+mn-cs"/>
              </a:rPr>
              <a:t>A financial and administration form is required, including a local section budget. </a:t>
            </a:r>
          </a:p>
          <a:p>
            <a:pPr marL="742950" lvl="1" indent="-285750">
              <a:buFont typeface="Arial"/>
              <a:buChar char="•"/>
            </a:pPr>
            <a:r>
              <a:rPr lang="en-US" sz="1400" kern="1200" dirty="0" smtClean="0">
                <a:solidFill>
                  <a:schemeClr val="tx1"/>
                </a:solidFill>
                <a:effectLst/>
                <a:latin typeface="+mn-lt"/>
                <a:ea typeface="+mn-ea"/>
                <a:cs typeface="+mn-cs"/>
              </a:rPr>
              <a:t>Highly recommended are event forms that outline the events and activities held in your local section for members, or that engage other community interest groups. </a:t>
            </a:r>
          </a:p>
          <a:p>
            <a:pPr marL="1200150" lvl="2" indent="-285750">
              <a:buFont typeface="Arial"/>
              <a:buChar char="•"/>
            </a:pPr>
            <a:r>
              <a:rPr lang="en-US" sz="1400" kern="1200" dirty="0" smtClean="0">
                <a:solidFill>
                  <a:schemeClr val="tx1"/>
                </a:solidFill>
                <a:effectLst/>
                <a:latin typeface="+mn-lt"/>
                <a:ea typeface="+mn-ea"/>
                <a:cs typeface="+mn-cs"/>
              </a:rPr>
              <a:t>The flexible format enables you to upload photons, </a:t>
            </a:r>
            <a:r>
              <a:rPr lang="en-US" sz="1400" kern="1200" dirty="0" err="1" smtClean="0">
                <a:solidFill>
                  <a:schemeClr val="tx1"/>
                </a:solidFill>
                <a:effectLst/>
                <a:latin typeface="+mn-lt"/>
                <a:ea typeface="+mn-ea"/>
                <a:cs typeface="+mn-cs"/>
              </a:rPr>
              <a:t>weblinks</a:t>
            </a:r>
            <a:r>
              <a:rPr lang="en-US" sz="1400" kern="1200" dirty="0" smtClean="0">
                <a:solidFill>
                  <a:schemeClr val="tx1"/>
                </a:solidFill>
                <a:effectLst/>
                <a:latin typeface="+mn-lt"/>
                <a:ea typeface="+mn-ea"/>
                <a:cs typeface="+mn-cs"/>
              </a:rPr>
              <a:t>, videos, and especially useful, is the fact that this can be done at any time of the year. </a:t>
            </a:r>
          </a:p>
          <a:p>
            <a:pPr marL="1200150" lvl="2" indent="-285750">
              <a:buFont typeface="Arial"/>
              <a:buChar char="•"/>
            </a:pPr>
            <a:r>
              <a:rPr lang="en-US" sz="1400" kern="1200" dirty="0" smtClean="0">
                <a:solidFill>
                  <a:schemeClr val="tx1"/>
                </a:solidFill>
                <a:effectLst/>
                <a:latin typeface="+mn-lt"/>
                <a:ea typeface="+mn-ea"/>
                <a:cs typeface="+mn-cs"/>
              </a:rPr>
              <a:t>I recommend that your local section keeps up with these as you complete the events rather than leaving them all to annual report time. </a:t>
            </a:r>
          </a:p>
          <a:p>
            <a:pPr marL="1200150" lvl="2" indent="-285750">
              <a:buFont typeface="Arial"/>
              <a:buChar char="•"/>
            </a:pPr>
            <a:r>
              <a:rPr lang="en-US" sz="1400" kern="1200" dirty="0" err="1" smtClean="0">
                <a:solidFill>
                  <a:schemeClr val="tx1"/>
                </a:solidFill>
                <a:effectLst/>
                <a:latin typeface="+mn-lt"/>
                <a:ea typeface="+mn-ea"/>
                <a:cs typeface="+mn-cs"/>
              </a:rPr>
              <a:t>Templated</a:t>
            </a:r>
            <a:r>
              <a:rPr lang="en-US" sz="1400" kern="1200" dirty="0" smtClean="0">
                <a:solidFill>
                  <a:schemeClr val="tx1"/>
                </a:solidFill>
                <a:effectLst/>
                <a:latin typeface="+mn-lt"/>
                <a:ea typeface="+mn-ea"/>
                <a:cs typeface="+mn-cs"/>
              </a:rPr>
              <a:t> outlines make the task simple. </a:t>
            </a:r>
          </a:p>
          <a:p>
            <a:pPr marL="285750" indent="-285750">
              <a:buFont typeface="Arial"/>
              <a:buChar char="•"/>
            </a:pPr>
            <a:r>
              <a:rPr lang="en-US" sz="1400" kern="1200" dirty="0" smtClean="0">
                <a:solidFill>
                  <a:schemeClr val="tx1"/>
                </a:solidFill>
                <a:effectLst/>
                <a:latin typeface="+mn-lt"/>
                <a:ea typeface="+mn-ea"/>
                <a:cs typeface="+mn-cs"/>
              </a:rPr>
              <a:t>Local sections can self-nominate events for a host of </a:t>
            </a:r>
            <a:r>
              <a:rPr lang="en-US" sz="1400" kern="1200" dirty="0" err="1" smtClean="0">
                <a:solidFill>
                  <a:schemeClr val="tx1"/>
                </a:solidFill>
                <a:effectLst/>
                <a:latin typeface="+mn-lt"/>
                <a:ea typeface="+mn-ea"/>
                <a:cs typeface="+mn-cs"/>
              </a:rPr>
              <a:t>ChemLuminary</a:t>
            </a:r>
            <a:r>
              <a:rPr lang="en-US" sz="1400" kern="1200" dirty="0" smtClean="0">
                <a:solidFill>
                  <a:schemeClr val="tx1"/>
                </a:solidFill>
                <a:effectLst/>
                <a:latin typeface="+mn-lt"/>
                <a:ea typeface="+mn-ea"/>
                <a:cs typeface="+mn-cs"/>
              </a:rPr>
              <a:t> award recognitions. </a:t>
            </a:r>
          </a:p>
          <a:p>
            <a:pPr marL="285750" indent="-285750">
              <a:buFont typeface="Arial"/>
              <a:buChar char="•"/>
            </a:pPr>
            <a:r>
              <a:rPr lang="en-US" sz="1400" kern="1200" dirty="0" smtClean="0">
                <a:solidFill>
                  <a:schemeClr val="tx1"/>
                </a:solidFill>
                <a:effectLst/>
                <a:latin typeface="+mn-lt"/>
                <a:ea typeface="+mn-ea"/>
                <a:cs typeface="+mn-cs"/>
              </a:rPr>
              <a:t>A second requirement is to hold elections each and every year for elected officer positions. </a:t>
            </a:r>
          </a:p>
          <a:p>
            <a:pPr marL="742950" lvl="1" indent="-285750">
              <a:buFont typeface="Arial"/>
              <a:buChar char="•"/>
            </a:pPr>
            <a:r>
              <a:rPr lang="en-US" sz="1400" kern="1200" dirty="0" smtClean="0">
                <a:solidFill>
                  <a:schemeClr val="tx1"/>
                </a:solidFill>
                <a:effectLst/>
                <a:latin typeface="+mn-lt"/>
                <a:ea typeface="+mn-ea"/>
                <a:cs typeface="+mn-cs"/>
              </a:rPr>
              <a:t>You own local section bylaws will guide you to the specific processes and dates [bylaws are available for all sections at acs.org]. </a:t>
            </a:r>
          </a:p>
          <a:p>
            <a:pPr marL="285750" indent="-285750">
              <a:buFont typeface="Arial"/>
              <a:buChar char="•"/>
            </a:pPr>
            <a:r>
              <a:rPr lang="en-US" sz="1400" kern="1200" dirty="0" smtClean="0">
                <a:solidFill>
                  <a:schemeClr val="tx1"/>
                </a:solidFill>
                <a:effectLst/>
                <a:latin typeface="+mn-lt"/>
                <a:ea typeface="+mn-ea"/>
                <a:cs typeface="+mn-cs"/>
              </a:rPr>
              <a:t>Results of the elections need to be reported to the ACS by 1</a:t>
            </a:r>
            <a:r>
              <a:rPr lang="en-US" sz="1400" kern="1200" baseline="30000" dirty="0" smtClean="0">
                <a:solidFill>
                  <a:schemeClr val="tx1"/>
                </a:solidFill>
                <a:effectLst/>
                <a:latin typeface="+mn-lt"/>
                <a:ea typeface="+mn-ea"/>
                <a:cs typeface="+mn-cs"/>
              </a:rPr>
              <a:t>st</a:t>
            </a:r>
            <a:r>
              <a:rPr lang="en-US" sz="1400" kern="1200" dirty="0" smtClean="0">
                <a:solidFill>
                  <a:schemeClr val="tx1"/>
                </a:solidFill>
                <a:effectLst/>
                <a:latin typeface="+mn-lt"/>
                <a:ea typeface="+mn-ea"/>
                <a:cs typeface="+mn-cs"/>
              </a:rPr>
              <a:t> December. </a:t>
            </a:r>
            <a:endParaRPr lang="en-US" sz="1400" dirty="0"/>
          </a:p>
        </p:txBody>
      </p:sp>
      <p:sp>
        <p:nvSpPr>
          <p:cNvPr id="4" name="Slide Number Placeholder 3"/>
          <p:cNvSpPr>
            <a:spLocks noGrp="1"/>
          </p:cNvSpPr>
          <p:nvPr>
            <p:ph type="sldNum" sz="quarter" idx="10"/>
          </p:nvPr>
        </p:nvSpPr>
        <p:spPr/>
        <p:txBody>
          <a:bodyPr/>
          <a:lstStyle/>
          <a:p>
            <a:fld id="{CB7F2C24-337D-4A42-8769-C704EF8E408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782" eaLnBrk="0" hangingPunct="0">
              <a:defRPr sz="2500">
                <a:solidFill>
                  <a:srgbClr val="0054A6"/>
                </a:solidFill>
                <a:latin typeface="Arial" pitchFamily="34" charset="0"/>
                <a:ea typeface="ＭＳ Ｐゴシック" pitchFamily="34" charset="-128"/>
              </a:defRPr>
            </a:lvl1pPr>
            <a:lvl2pPr marL="749908" indent="-288426" defTabSz="935782" eaLnBrk="0" hangingPunct="0">
              <a:defRPr sz="2500">
                <a:solidFill>
                  <a:srgbClr val="0054A6"/>
                </a:solidFill>
                <a:latin typeface="Arial" pitchFamily="34" charset="0"/>
                <a:ea typeface="ＭＳ Ｐゴシック" pitchFamily="34" charset="-128"/>
              </a:defRPr>
            </a:lvl2pPr>
            <a:lvl3pPr marL="1153705" indent="-230741" defTabSz="935782" eaLnBrk="0" hangingPunct="0">
              <a:defRPr sz="2500">
                <a:solidFill>
                  <a:srgbClr val="0054A6"/>
                </a:solidFill>
                <a:latin typeface="Arial" pitchFamily="34" charset="0"/>
                <a:ea typeface="ＭＳ Ｐゴシック" pitchFamily="34" charset="-128"/>
              </a:defRPr>
            </a:lvl3pPr>
            <a:lvl4pPr marL="1615186" indent="-230741" defTabSz="935782" eaLnBrk="0" hangingPunct="0">
              <a:defRPr sz="2500">
                <a:solidFill>
                  <a:srgbClr val="0054A6"/>
                </a:solidFill>
                <a:latin typeface="Arial" pitchFamily="34" charset="0"/>
                <a:ea typeface="ＭＳ Ｐゴシック" pitchFamily="34" charset="-128"/>
              </a:defRPr>
            </a:lvl4pPr>
            <a:lvl5pPr marL="2076668" indent="-230741" defTabSz="935782" eaLnBrk="0" hangingPunct="0">
              <a:defRPr sz="2500">
                <a:solidFill>
                  <a:srgbClr val="0054A6"/>
                </a:solidFill>
                <a:latin typeface="Arial" pitchFamily="34" charset="0"/>
                <a:ea typeface="ＭＳ Ｐゴシック" pitchFamily="34" charset="-128"/>
              </a:defRPr>
            </a:lvl5pPr>
            <a:lvl6pPr marL="2538150" indent="-230741" algn="ctr" defTabSz="935782" eaLnBrk="0" fontAlgn="base" hangingPunct="0">
              <a:lnSpc>
                <a:spcPct val="90000"/>
              </a:lnSpc>
              <a:spcBef>
                <a:spcPct val="10000"/>
              </a:spcBef>
              <a:spcAft>
                <a:spcPct val="40000"/>
              </a:spcAft>
              <a:defRPr sz="2500">
                <a:solidFill>
                  <a:srgbClr val="0054A6"/>
                </a:solidFill>
                <a:latin typeface="Arial" pitchFamily="34" charset="0"/>
                <a:ea typeface="ＭＳ Ｐゴシック" pitchFamily="34" charset="-128"/>
              </a:defRPr>
            </a:lvl6pPr>
            <a:lvl7pPr marL="2999631" indent="-230741" algn="ctr" defTabSz="935782" eaLnBrk="0" fontAlgn="base" hangingPunct="0">
              <a:lnSpc>
                <a:spcPct val="90000"/>
              </a:lnSpc>
              <a:spcBef>
                <a:spcPct val="10000"/>
              </a:spcBef>
              <a:spcAft>
                <a:spcPct val="40000"/>
              </a:spcAft>
              <a:defRPr sz="2500">
                <a:solidFill>
                  <a:srgbClr val="0054A6"/>
                </a:solidFill>
                <a:latin typeface="Arial" pitchFamily="34" charset="0"/>
                <a:ea typeface="ＭＳ Ｐゴシック" pitchFamily="34" charset="-128"/>
              </a:defRPr>
            </a:lvl7pPr>
            <a:lvl8pPr marL="3461114" indent="-230741" algn="ctr" defTabSz="935782" eaLnBrk="0" fontAlgn="base" hangingPunct="0">
              <a:lnSpc>
                <a:spcPct val="90000"/>
              </a:lnSpc>
              <a:spcBef>
                <a:spcPct val="10000"/>
              </a:spcBef>
              <a:spcAft>
                <a:spcPct val="40000"/>
              </a:spcAft>
              <a:defRPr sz="2500">
                <a:solidFill>
                  <a:srgbClr val="0054A6"/>
                </a:solidFill>
                <a:latin typeface="Arial" pitchFamily="34" charset="0"/>
                <a:ea typeface="ＭＳ Ｐゴシック" pitchFamily="34" charset="-128"/>
              </a:defRPr>
            </a:lvl8pPr>
            <a:lvl9pPr marL="3922595" indent="-230741" algn="ctr" defTabSz="935782" eaLnBrk="0" fontAlgn="base" hangingPunct="0">
              <a:lnSpc>
                <a:spcPct val="90000"/>
              </a:lnSpc>
              <a:spcBef>
                <a:spcPct val="10000"/>
              </a:spcBef>
              <a:spcAft>
                <a:spcPct val="40000"/>
              </a:spcAft>
              <a:defRPr sz="2500">
                <a:solidFill>
                  <a:srgbClr val="0054A6"/>
                </a:solidFill>
                <a:latin typeface="Arial" pitchFamily="34" charset="0"/>
                <a:ea typeface="ＭＳ Ｐゴシック" pitchFamily="34" charset="-128"/>
              </a:defRPr>
            </a:lvl9pPr>
          </a:lstStyle>
          <a:p>
            <a:pPr eaLnBrk="1" hangingPunct="1"/>
            <a:fld id="{30E3FCC3-76C2-4B20-9275-A983CF608519}" type="slidenum">
              <a:rPr lang="en-GB" sz="1200">
                <a:solidFill>
                  <a:prstClr val="black"/>
                </a:solidFill>
              </a:rPr>
              <a:pPr eaLnBrk="1" hangingPunct="1"/>
              <a:t>11</a:t>
            </a:fld>
            <a:endParaRPr lang="en-GB" sz="1200">
              <a:solidFill>
                <a:prstClr val="black"/>
              </a:solidFill>
            </a:endParaRPr>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would now like to turn this webinar over to LSAC Member and Operations subcommittee chair, Tracy Hamilton</a:t>
            </a:r>
            <a:endParaRPr lang="en-US" sz="1200" dirty="0" smtClean="0">
              <a:latin typeface="Arial" pitchFamily="34" charset="0"/>
              <a:ea typeface="ＭＳ Ｐゴシック" pitchFamily="34" charset="-128"/>
            </a:endParaRPr>
          </a:p>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management skills for running a family too!</a:t>
            </a:r>
            <a:endParaRPr lang="en-US" dirty="0"/>
          </a:p>
        </p:txBody>
      </p:sp>
      <p:sp>
        <p:nvSpPr>
          <p:cNvPr id="4" name="Slide Number Placeholder 3"/>
          <p:cNvSpPr>
            <a:spLocks noGrp="1"/>
          </p:cNvSpPr>
          <p:nvPr>
            <p:ph type="sldNum" sz="quarter" idx="10"/>
          </p:nvPr>
        </p:nvSpPr>
        <p:spPr/>
        <p:txBody>
          <a:bodyPr/>
          <a:lstStyle/>
          <a:p>
            <a:fld id="{CB7F2C24-337D-4A42-8769-C704EF8E408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a typeface="ＭＳ Ｐゴシック" pitchFamily="34" charset="-128"/>
            </a:endParaRPr>
          </a:p>
        </p:txBody>
      </p:sp>
      <p:sp>
        <p:nvSpPr>
          <p:cNvPr id="201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782" eaLnBrk="0" hangingPunct="0">
              <a:defRPr sz="2500">
                <a:solidFill>
                  <a:srgbClr val="0054A6"/>
                </a:solidFill>
                <a:latin typeface="Arial" pitchFamily="34" charset="0"/>
                <a:ea typeface="ＭＳ Ｐゴシック" pitchFamily="34" charset="-128"/>
              </a:defRPr>
            </a:lvl1pPr>
            <a:lvl2pPr marL="749908" indent="-288426" defTabSz="935782" eaLnBrk="0" hangingPunct="0">
              <a:defRPr sz="2500">
                <a:solidFill>
                  <a:srgbClr val="0054A6"/>
                </a:solidFill>
                <a:latin typeface="Arial" pitchFamily="34" charset="0"/>
                <a:ea typeface="ＭＳ Ｐゴシック" pitchFamily="34" charset="-128"/>
              </a:defRPr>
            </a:lvl2pPr>
            <a:lvl3pPr marL="1153705" indent="-230741" defTabSz="935782" eaLnBrk="0" hangingPunct="0">
              <a:defRPr sz="2500">
                <a:solidFill>
                  <a:srgbClr val="0054A6"/>
                </a:solidFill>
                <a:latin typeface="Arial" pitchFamily="34" charset="0"/>
                <a:ea typeface="ＭＳ Ｐゴシック" pitchFamily="34" charset="-128"/>
              </a:defRPr>
            </a:lvl3pPr>
            <a:lvl4pPr marL="1615186" indent="-230741" defTabSz="935782" eaLnBrk="0" hangingPunct="0">
              <a:defRPr sz="2500">
                <a:solidFill>
                  <a:srgbClr val="0054A6"/>
                </a:solidFill>
                <a:latin typeface="Arial" pitchFamily="34" charset="0"/>
                <a:ea typeface="ＭＳ Ｐゴシック" pitchFamily="34" charset="-128"/>
              </a:defRPr>
            </a:lvl4pPr>
            <a:lvl5pPr marL="2076668" indent="-230741" defTabSz="935782" eaLnBrk="0" hangingPunct="0">
              <a:defRPr sz="2500">
                <a:solidFill>
                  <a:srgbClr val="0054A6"/>
                </a:solidFill>
                <a:latin typeface="Arial" pitchFamily="34" charset="0"/>
                <a:ea typeface="ＭＳ Ｐゴシック" pitchFamily="34" charset="-128"/>
              </a:defRPr>
            </a:lvl5pPr>
            <a:lvl6pPr marL="2538150" indent="-230741" algn="ctr" defTabSz="935782" eaLnBrk="0" fontAlgn="base" hangingPunct="0">
              <a:lnSpc>
                <a:spcPct val="90000"/>
              </a:lnSpc>
              <a:spcBef>
                <a:spcPct val="10000"/>
              </a:spcBef>
              <a:spcAft>
                <a:spcPct val="40000"/>
              </a:spcAft>
              <a:defRPr sz="2500">
                <a:solidFill>
                  <a:srgbClr val="0054A6"/>
                </a:solidFill>
                <a:latin typeface="Arial" pitchFamily="34" charset="0"/>
                <a:ea typeface="ＭＳ Ｐゴシック" pitchFamily="34" charset="-128"/>
              </a:defRPr>
            </a:lvl6pPr>
            <a:lvl7pPr marL="2999631" indent="-230741" algn="ctr" defTabSz="935782" eaLnBrk="0" fontAlgn="base" hangingPunct="0">
              <a:lnSpc>
                <a:spcPct val="90000"/>
              </a:lnSpc>
              <a:spcBef>
                <a:spcPct val="10000"/>
              </a:spcBef>
              <a:spcAft>
                <a:spcPct val="40000"/>
              </a:spcAft>
              <a:defRPr sz="2500">
                <a:solidFill>
                  <a:srgbClr val="0054A6"/>
                </a:solidFill>
                <a:latin typeface="Arial" pitchFamily="34" charset="0"/>
                <a:ea typeface="ＭＳ Ｐゴシック" pitchFamily="34" charset="-128"/>
              </a:defRPr>
            </a:lvl7pPr>
            <a:lvl8pPr marL="3461114" indent="-230741" algn="ctr" defTabSz="935782" eaLnBrk="0" fontAlgn="base" hangingPunct="0">
              <a:lnSpc>
                <a:spcPct val="90000"/>
              </a:lnSpc>
              <a:spcBef>
                <a:spcPct val="10000"/>
              </a:spcBef>
              <a:spcAft>
                <a:spcPct val="40000"/>
              </a:spcAft>
              <a:defRPr sz="2500">
                <a:solidFill>
                  <a:srgbClr val="0054A6"/>
                </a:solidFill>
                <a:latin typeface="Arial" pitchFamily="34" charset="0"/>
                <a:ea typeface="ＭＳ Ｐゴシック" pitchFamily="34" charset="-128"/>
              </a:defRPr>
            </a:lvl8pPr>
            <a:lvl9pPr marL="3922595" indent="-230741" algn="ctr" defTabSz="935782" eaLnBrk="0" fontAlgn="base" hangingPunct="0">
              <a:lnSpc>
                <a:spcPct val="90000"/>
              </a:lnSpc>
              <a:spcBef>
                <a:spcPct val="10000"/>
              </a:spcBef>
              <a:spcAft>
                <a:spcPct val="40000"/>
              </a:spcAft>
              <a:defRPr sz="2500">
                <a:solidFill>
                  <a:srgbClr val="0054A6"/>
                </a:solidFill>
                <a:latin typeface="Arial" pitchFamily="34" charset="0"/>
                <a:ea typeface="ＭＳ Ｐゴシック" pitchFamily="34" charset="-128"/>
              </a:defRPr>
            </a:lvl9pPr>
          </a:lstStyle>
          <a:p>
            <a:pPr eaLnBrk="1" hangingPunct="1"/>
            <a:fld id="{08F7C8E5-7A25-4A95-A54C-FF266CC304B0}" type="slidenum">
              <a:rPr lang="en-GB" sz="1200">
                <a:solidFill>
                  <a:prstClr val="black"/>
                </a:solidFill>
              </a:rPr>
              <a:pPr eaLnBrk="1" hangingPunct="1"/>
              <a:t>13</a:t>
            </a:fld>
            <a:endParaRPr lang="en-GB" sz="120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0552">
              <a:defRPr/>
            </a:pPr>
            <a:r>
              <a:rPr lang="en-US" dirty="0" smtClean="0">
                <a:latin typeface="Arial" pitchFamily="34" charset="0"/>
                <a:ea typeface="ＭＳ Ｐゴシック" pitchFamily="34" charset="-128"/>
              </a:rPr>
              <a:t>Roles for each member of the Executive Committee should be outlined in the section’s Bylaws.</a:t>
            </a:r>
          </a:p>
          <a:p>
            <a:endParaRPr lang="en-US" dirty="0" smtClean="0">
              <a:latin typeface="Arial" pitchFamily="34" charset="0"/>
              <a:ea typeface="ＭＳ Ｐゴシック" pitchFamily="34" charset="-128"/>
            </a:endParaRPr>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782" eaLnBrk="0" hangingPunct="0">
              <a:defRPr sz="2500">
                <a:solidFill>
                  <a:srgbClr val="0054A6"/>
                </a:solidFill>
                <a:latin typeface="Arial" pitchFamily="34" charset="0"/>
                <a:ea typeface="ＭＳ Ｐゴシック" pitchFamily="34" charset="-128"/>
              </a:defRPr>
            </a:lvl1pPr>
            <a:lvl2pPr marL="749908" indent="-288426" defTabSz="935782" eaLnBrk="0" hangingPunct="0">
              <a:defRPr sz="2500">
                <a:solidFill>
                  <a:srgbClr val="0054A6"/>
                </a:solidFill>
                <a:latin typeface="Arial" pitchFamily="34" charset="0"/>
                <a:ea typeface="ＭＳ Ｐゴシック" pitchFamily="34" charset="-128"/>
              </a:defRPr>
            </a:lvl2pPr>
            <a:lvl3pPr marL="1153705" indent="-230741" defTabSz="935782" eaLnBrk="0" hangingPunct="0">
              <a:defRPr sz="2500">
                <a:solidFill>
                  <a:srgbClr val="0054A6"/>
                </a:solidFill>
                <a:latin typeface="Arial" pitchFamily="34" charset="0"/>
                <a:ea typeface="ＭＳ Ｐゴシック" pitchFamily="34" charset="-128"/>
              </a:defRPr>
            </a:lvl3pPr>
            <a:lvl4pPr marL="1615186" indent="-230741" defTabSz="935782" eaLnBrk="0" hangingPunct="0">
              <a:defRPr sz="2500">
                <a:solidFill>
                  <a:srgbClr val="0054A6"/>
                </a:solidFill>
                <a:latin typeface="Arial" pitchFamily="34" charset="0"/>
                <a:ea typeface="ＭＳ Ｐゴシック" pitchFamily="34" charset="-128"/>
              </a:defRPr>
            </a:lvl4pPr>
            <a:lvl5pPr marL="2076668" indent="-230741" defTabSz="935782" eaLnBrk="0" hangingPunct="0">
              <a:defRPr sz="2500">
                <a:solidFill>
                  <a:srgbClr val="0054A6"/>
                </a:solidFill>
                <a:latin typeface="Arial" pitchFamily="34" charset="0"/>
                <a:ea typeface="ＭＳ Ｐゴシック" pitchFamily="34" charset="-128"/>
              </a:defRPr>
            </a:lvl5pPr>
            <a:lvl6pPr marL="2538150" indent="-230741" algn="ctr" defTabSz="935782" eaLnBrk="0" fontAlgn="base" hangingPunct="0">
              <a:lnSpc>
                <a:spcPct val="90000"/>
              </a:lnSpc>
              <a:spcBef>
                <a:spcPct val="10000"/>
              </a:spcBef>
              <a:spcAft>
                <a:spcPct val="40000"/>
              </a:spcAft>
              <a:defRPr sz="2500">
                <a:solidFill>
                  <a:srgbClr val="0054A6"/>
                </a:solidFill>
                <a:latin typeface="Arial" pitchFamily="34" charset="0"/>
                <a:ea typeface="ＭＳ Ｐゴシック" pitchFamily="34" charset="-128"/>
              </a:defRPr>
            </a:lvl6pPr>
            <a:lvl7pPr marL="2999631" indent="-230741" algn="ctr" defTabSz="935782" eaLnBrk="0" fontAlgn="base" hangingPunct="0">
              <a:lnSpc>
                <a:spcPct val="90000"/>
              </a:lnSpc>
              <a:spcBef>
                <a:spcPct val="10000"/>
              </a:spcBef>
              <a:spcAft>
                <a:spcPct val="40000"/>
              </a:spcAft>
              <a:defRPr sz="2500">
                <a:solidFill>
                  <a:srgbClr val="0054A6"/>
                </a:solidFill>
                <a:latin typeface="Arial" pitchFamily="34" charset="0"/>
                <a:ea typeface="ＭＳ Ｐゴシック" pitchFamily="34" charset="-128"/>
              </a:defRPr>
            </a:lvl7pPr>
            <a:lvl8pPr marL="3461114" indent="-230741" algn="ctr" defTabSz="935782" eaLnBrk="0" fontAlgn="base" hangingPunct="0">
              <a:lnSpc>
                <a:spcPct val="90000"/>
              </a:lnSpc>
              <a:spcBef>
                <a:spcPct val="10000"/>
              </a:spcBef>
              <a:spcAft>
                <a:spcPct val="40000"/>
              </a:spcAft>
              <a:defRPr sz="2500">
                <a:solidFill>
                  <a:srgbClr val="0054A6"/>
                </a:solidFill>
                <a:latin typeface="Arial" pitchFamily="34" charset="0"/>
                <a:ea typeface="ＭＳ Ｐゴシック" pitchFamily="34" charset="-128"/>
              </a:defRPr>
            </a:lvl8pPr>
            <a:lvl9pPr marL="3922595" indent="-230741" algn="ctr" defTabSz="935782" eaLnBrk="0" fontAlgn="base" hangingPunct="0">
              <a:lnSpc>
                <a:spcPct val="90000"/>
              </a:lnSpc>
              <a:spcBef>
                <a:spcPct val="10000"/>
              </a:spcBef>
              <a:spcAft>
                <a:spcPct val="40000"/>
              </a:spcAft>
              <a:defRPr sz="2500">
                <a:solidFill>
                  <a:srgbClr val="0054A6"/>
                </a:solidFill>
                <a:latin typeface="Arial" pitchFamily="34" charset="0"/>
                <a:ea typeface="ＭＳ Ｐゴシック" pitchFamily="34" charset="-128"/>
              </a:defRPr>
            </a:lvl9pPr>
          </a:lstStyle>
          <a:p>
            <a:pPr eaLnBrk="1" hangingPunct="1"/>
            <a:fld id="{007190F1-DED2-45B0-8FEC-B4D4E79EF66D}" type="slidenum">
              <a:rPr lang="en-GB" sz="1200">
                <a:solidFill>
                  <a:prstClr val="black"/>
                </a:solidFill>
              </a:rPr>
              <a:pPr eaLnBrk="1" hangingPunct="1"/>
              <a:t>14</a:t>
            </a:fld>
            <a:endParaRPr lang="en-GB" sz="120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ea typeface="ＭＳ Ｐゴシック" pitchFamily="34" charset="-128"/>
              </a:rPr>
              <a:t>Guidelines for what programs you are going to do. This should be set in the fall to guide your plans for the upcoming year.</a:t>
            </a:r>
          </a:p>
        </p:txBody>
      </p:sp>
      <p:sp>
        <p:nvSpPr>
          <p:cNvPr id="203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782" eaLnBrk="0" hangingPunct="0">
              <a:defRPr sz="2500">
                <a:solidFill>
                  <a:srgbClr val="0054A6"/>
                </a:solidFill>
                <a:latin typeface="Arial" pitchFamily="34" charset="0"/>
                <a:ea typeface="ＭＳ Ｐゴシック" pitchFamily="34" charset="-128"/>
              </a:defRPr>
            </a:lvl1pPr>
            <a:lvl2pPr marL="749908" indent="-288426" defTabSz="935782" eaLnBrk="0" hangingPunct="0">
              <a:defRPr sz="2500">
                <a:solidFill>
                  <a:srgbClr val="0054A6"/>
                </a:solidFill>
                <a:latin typeface="Arial" pitchFamily="34" charset="0"/>
                <a:ea typeface="ＭＳ Ｐゴシック" pitchFamily="34" charset="-128"/>
              </a:defRPr>
            </a:lvl2pPr>
            <a:lvl3pPr marL="1153705" indent="-230741" defTabSz="935782" eaLnBrk="0" hangingPunct="0">
              <a:defRPr sz="2500">
                <a:solidFill>
                  <a:srgbClr val="0054A6"/>
                </a:solidFill>
                <a:latin typeface="Arial" pitchFamily="34" charset="0"/>
                <a:ea typeface="ＭＳ Ｐゴシック" pitchFamily="34" charset="-128"/>
              </a:defRPr>
            </a:lvl3pPr>
            <a:lvl4pPr marL="1615186" indent="-230741" defTabSz="935782" eaLnBrk="0" hangingPunct="0">
              <a:defRPr sz="2500">
                <a:solidFill>
                  <a:srgbClr val="0054A6"/>
                </a:solidFill>
                <a:latin typeface="Arial" pitchFamily="34" charset="0"/>
                <a:ea typeface="ＭＳ Ｐゴシック" pitchFamily="34" charset="-128"/>
              </a:defRPr>
            </a:lvl4pPr>
            <a:lvl5pPr marL="2076668" indent="-230741" defTabSz="935782" eaLnBrk="0" hangingPunct="0">
              <a:defRPr sz="2500">
                <a:solidFill>
                  <a:srgbClr val="0054A6"/>
                </a:solidFill>
                <a:latin typeface="Arial" pitchFamily="34" charset="0"/>
                <a:ea typeface="ＭＳ Ｐゴシック" pitchFamily="34" charset="-128"/>
              </a:defRPr>
            </a:lvl5pPr>
            <a:lvl6pPr marL="2538150" indent="-230741" algn="ctr" defTabSz="935782" eaLnBrk="0" fontAlgn="base" hangingPunct="0">
              <a:lnSpc>
                <a:spcPct val="90000"/>
              </a:lnSpc>
              <a:spcBef>
                <a:spcPct val="10000"/>
              </a:spcBef>
              <a:spcAft>
                <a:spcPct val="40000"/>
              </a:spcAft>
              <a:defRPr sz="2500">
                <a:solidFill>
                  <a:srgbClr val="0054A6"/>
                </a:solidFill>
                <a:latin typeface="Arial" pitchFamily="34" charset="0"/>
                <a:ea typeface="ＭＳ Ｐゴシック" pitchFamily="34" charset="-128"/>
              </a:defRPr>
            </a:lvl6pPr>
            <a:lvl7pPr marL="2999631" indent="-230741" algn="ctr" defTabSz="935782" eaLnBrk="0" fontAlgn="base" hangingPunct="0">
              <a:lnSpc>
                <a:spcPct val="90000"/>
              </a:lnSpc>
              <a:spcBef>
                <a:spcPct val="10000"/>
              </a:spcBef>
              <a:spcAft>
                <a:spcPct val="40000"/>
              </a:spcAft>
              <a:defRPr sz="2500">
                <a:solidFill>
                  <a:srgbClr val="0054A6"/>
                </a:solidFill>
                <a:latin typeface="Arial" pitchFamily="34" charset="0"/>
                <a:ea typeface="ＭＳ Ｐゴシック" pitchFamily="34" charset="-128"/>
              </a:defRPr>
            </a:lvl7pPr>
            <a:lvl8pPr marL="3461114" indent="-230741" algn="ctr" defTabSz="935782" eaLnBrk="0" fontAlgn="base" hangingPunct="0">
              <a:lnSpc>
                <a:spcPct val="90000"/>
              </a:lnSpc>
              <a:spcBef>
                <a:spcPct val="10000"/>
              </a:spcBef>
              <a:spcAft>
                <a:spcPct val="40000"/>
              </a:spcAft>
              <a:defRPr sz="2500">
                <a:solidFill>
                  <a:srgbClr val="0054A6"/>
                </a:solidFill>
                <a:latin typeface="Arial" pitchFamily="34" charset="0"/>
                <a:ea typeface="ＭＳ Ｐゴシック" pitchFamily="34" charset="-128"/>
              </a:defRPr>
            </a:lvl8pPr>
            <a:lvl9pPr marL="3922595" indent="-230741" algn="ctr" defTabSz="935782" eaLnBrk="0" fontAlgn="base" hangingPunct="0">
              <a:lnSpc>
                <a:spcPct val="90000"/>
              </a:lnSpc>
              <a:spcBef>
                <a:spcPct val="10000"/>
              </a:spcBef>
              <a:spcAft>
                <a:spcPct val="40000"/>
              </a:spcAft>
              <a:defRPr sz="2500">
                <a:solidFill>
                  <a:srgbClr val="0054A6"/>
                </a:solidFill>
                <a:latin typeface="Arial" pitchFamily="34" charset="0"/>
                <a:ea typeface="ＭＳ Ｐゴシック" pitchFamily="34" charset="-128"/>
              </a:defRPr>
            </a:lvl9pPr>
          </a:lstStyle>
          <a:p>
            <a:pPr eaLnBrk="1" hangingPunct="1"/>
            <a:fld id="{DDA2F9F8-A844-416B-9AE3-A847B7793272}" type="slidenum">
              <a:rPr lang="en-GB" sz="1200">
                <a:solidFill>
                  <a:prstClr val="black"/>
                </a:solidFill>
              </a:rPr>
              <a:pPr eaLnBrk="1" hangingPunct="1"/>
              <a:t>15</a:t>
            </a:fld>
            <a:endParaRPr lang="en-GB" sz="120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Budgets are included in your annual report in FORMS.</a:t>
            </a:r>
          </a:p>
        </p:txBody>
      </p:sp>
      <p:sp>
        <p:nvSpPr>
          <p:cNvPr id="204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782" eaLnBrk="0" hangingPunct="0">
              <a:defRPr sz="2500">
                <a:solidFill>
                  <a:srgbClr val="0054A6"/>
                </a:solidFill>
                <a:latin typeface="Arial" pitchFamily="34" charset="0"/>
                <a:ea typeface="ＭＳ Ｐゴシック" pitchFamily="34" charset="-128"/>
              </a:defRPr>
            </a:lvl1pPr>
            <a:lvl2pPr marL="749908" indent="-288426" defTabSz="935782" eaLnBrk="0" hangingPunct="0">
              <a:defRPr sz="2500">
                <a:solidFill>
                  <a:srgbClr val="0054A6"/>
                </a:solidFill>
                <a:latin typeface="Arial" pitchFamily="34" charset="0"/>
                <a:ea typeface="ＭＳ Ｐゴシック" pitchFamily="34" charset="-128"/>
              </a:defRPr>
            </a:lvl2pPr>
            <a:lvl3pPr marL="1153705" indent="-230741" defTabSz="935782" eaLnBrk="0" hangingPunct="0">
              <a:defRPr sz="2500">
                <a:solidFill>
                  <a:srgbClr val="0054A6"/>
                </a:solidFill>
                <a:latin typeface="Arial" pitchFamily="34" charset="0"/>
                <a:ea typeface="ＭＳ Ｐゴシック" pitchFamily="34" charset="-128"/>
              </a:defRPr>
            </a:lvl3pPr>
            <a:lvl4pPr marL="1615186" indent="-230741" defTabSz="935782" eaLnBrk="0" hangingPunct="0">
              <a:defRPr sz="2500">
                <a:solidFill>
                  <a:srgbClr val="0054A6"/>
                </a:solidFill>
                <a:latin typeface="Arial" pitchFamily="34" charset="0"/>
                <a:ea typeface="ＭＳ Ｐゴシック" pitchFamily="34" charset="-128"/>
              </a:defRPr>
            </a:lvl4pPr>
            <a:lvl5pPr marL="2076668" indent="-230741" defTabSz="935782" eaLnBrk="0" hangingPunct="0">
              <a:defRPr sz="2500">
                <a:solidFill>
                  <a:srgbClr val="0054A6"/>
                </a:solidFill>
                <a:latin typeface="Arial" pitchFamily="34" charset="0"/>
                <a:ea typeface="ＭＳ Ｐゴシック" pitchFamily="34" charset="-128"/>
              </a:defRPr>
            </a:lvl5pPr>
            <a:lvl6pPr marL="2538150" indent="-230741" algn="ctr" defTabSz="935782" eaLnBrk="0" fontAlgn="base" hangingPunct="0">
              <a:lnSpc>
                <a:spcPct val="90000"/>
              </a:lnSpc>
              <a:spcBef>
                <a:spcPct val="10000"/>
              </a:spcBef>
              <a:spcAft>
                <a:spcPct val="40000"/>
              </a:spcAft>
              <a:defRPr sz="2500">
                <a:solidFill>
                  <a:srgbClr val="0054A6"/>
                </a:solidFill>
                <a:latin typeface="Arial" pitchFamily="34" charset="0"/>
                <a:ea typeface="ＭＳ Ｐゴシック" pitchFamily="34" charset="-128"/>
              </a:defRPr>
            </a:lvl6pPr>
            <a:lvl7pPr marL="2999631" indent="-230741" algn="ctr" defTabSz="935782" eaLnBrk="0" fontAlgn="base" hangingPunct="0">
              <a:lnSpc>
                <a:spcPct val="90000"/>
              </a:lnSpc>
              <a:spcBef>
                <a:spcPct val="10000"/>
              </a:spcBef>
              <a:spcAft>
                <a:spcPct val="40000"/>
              </a:spcAft>
              <a:defRPr sz="2500">
                <a:solidFill>
                  <a:srgbClr val="0054A6"/>
                </a:solidFill>
                <a:latin typeface="Arial" pitchFamily="34" charset="0"/>
                <a:ea typeface="ＭＳ Ｐゴシック" pitchFamily="34" charset="-128"/>
              </a:defRPr>
            </a:lvl7pPr>
            <a:lvl8pPr marL="3461114" indent="-230741" algn="ctr" defTabSz="935782" eaLnBrk="0" fontAlgn="base" hangingPunct="0">
              <a:lnSpc>
                <a:spcPct val="90000"/>
              </a:lnSpc>
              <a:spcBef>
                <a:spcPct val="10000"/>
              </a:spcBef>
              <a:spcAft>
                <a:spcPct val="40000"/>
              </a:spcAft>
              <a:defRPr sz="2500">
                <a:solidFill>
                  <a:srgbClr val="0054A6"/>
                </a:solidFill>
                <a:latin typeface="Arial" pitchFamily="34" charset="0"/>
                <a:ea typeface="ＭＳ Ｐゴシック" pitchFamily="34" charset="-128"/>
              </a:defRPr>
            </a:lvl8pPr>
            <a:lvl9pPr marL="3922595" indent="-230741" algn="ctr" defTabSz="935782" eaLnBrk="0" fontAlgn="base" hangingPunct="0">
              <a:lnSpc>
                <a:spcPct val="90000"/>
              </a:lnSpc>
              <a:spcBef>
                <a:spcPct val="10000"/>
              </a:spcBef>
              <a:spcAft>
                <a:spcPct val="40000"/>
              </a:spcAft>
              <a:defRPr sz="2500">
                <a:solidFill>
                  <a:srgbClr val="0054A6"/>
                </a:solidFill>
                <a:latin typeface="Arial" pitchFamily="34" charset="0"/>
                <a:ea typeface="ＭＳ Ｐゴシック" pitchFamily="34" charset="-128"/>
              </a:defRPr>
            </a:lvl9pPr>
          </a:lstStyle>
          <a:p>
            <a:pPr eaLnBrk="1" hangingPunct="1"/>
            <a:fld id="{81527257-D9B8-4C74-96D6-4D2AC04377B0}" type="slidenum">
              <a:rPr lang="en-GB" sz="1200">
                <a:solidFill>
                  <a:prstClr val="black"/>
                </a:solidFill>
              </a:rPr>
              <a:pPr eaLnBrk="1" hangingPunct="1"/>
              <a:t>16</a:t>
            </a:fld>
            <a:endParaRPr lang="en-GB" sz="120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where a strategic plan is helpful – good to look at ACS Strategic Plan as well. </a:t>
            </a:r>
          </a:p>
          <a:p>
            <a:r>
              <a:rPr lang="en-US" dirty="0" smtClean="0"/>
              <a:t>A big expense that does not move</a:t>
            </a:r>
            <a:r>
              <a:rPr lang="en-US" baseline="0" dirty="0" smtClean="0"/>
              <a:t> you towards achieving your LS or ACS goals is not desirable.</a:t>
            </a:r>
            <a:endParaRPr lang="en-US" dirty="0"/>
          </a:p>
        </p:txBody>
      </p:sp>
      <p:sp>
        <p:nvSpPr>
          <p:cNvPr id="4" name="Slide Number Placeholder 3"/>
          <p:cNvSpPr>
            <a:spLocks noGrp="1"/>
          </p:cNvSpPr>
          <p:nvPr>
            <p:ph type="sldNum" sz="quarter" idx="10"/>
          </p:nvPr>
        </p:nvSpPr>
        <p:spPr/>
        <p:txBody>
          <a:bodyPr/>
          <a:lstStyle/>
          <a:p>
            <a:fld id="{CB7F2C24-337D-4A42-8769-C704EF8E408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Must review Bylaws to determine when the elections should occur, when the slate of candidates should be finalized. The Bylaws dictate the election process. When and how (mail or electronic). </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Every section should have a process for people to be nominated using petitions.</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If conducting electronic elections, the section must ensure that those without email receive a ballot.</a:t>
            </a:r>
          </a:p>
        </p:txBody>
      </p:sp>
      <p:sp>
        <p:nvSpPr>
          <p:cNvPr id="205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782" eaLnBrk="0" hangingPunct="0">
              <a:defRPr sz="2500">
                <a:solidFill>
                  <a:srgbClr val="0054A6"/>
                </a:solidFill>
                <a:latin typeface="Arial" pitchFamily="34" charset="0"/>
                <a:ea typeface="ＭＳ Ｐゴシック" pitchFamily="34" charset="-128"/>
              </a:defRPr>
            </a:lvl1pPr>
            <a:lvl2pPr marL="749908" indent="-288426" defTabSz="935782" eaLnBrk="0" hangingPunct="0">
              <a:defRPr sz="2500">
                <a:solidFill>
                  <a:srgbClr val="0054A6"/>
                </a:solidFill>
                <a:latin typeface="Arial" pitchFamily="34" charset="0"/>
                <a:ea typeface="ＭＳ Ｐゴシック" pitchFamily="34" charset="-128"/>
              </a:defRPr>
            </a:lvl2pPr>
            <a:lvl3pPr marL="1153705" indent="-230741" defTabSz="935782" eaLnBrk="0" hangingPunct="0">
              <a:defRPr sz="2500">
                <a:solidFill>
                  <a:srgbClr val="0054A6"/>
                </a:solidFill>
                <a:latin typeface="Arial" pitchFamily="34" charset="0"/>
                <a:ea typeface="ＭＳ Ｐゴシック" pitchFamily="34" charset="-128"/>
              </a:defRPr>
            </a:lvl3pPr>
            <a:lvl4pPr marL="1615186" indent="-230741" defTabSz="935782" eaLnBrk="0" hangingPunct="0">
              <a:defRPr sz="2500">
                <a:solidFill>
                  <a:srgbClr val="0054A6"/>
                </a:solidFill>
                <a:latin typeface="Arial" pitchFamily="34" charset="0"/>
                <a:ea typeface="ＭＳ Ｐゴシック" pitchFamily="34" charset="-128"/>
              </a:defRPr>
            </a:lvl4pPr>
            <a:lvl5pPr marL="2076668" indent="-230741" defTabSz="935782" eaLnBrk="0" hangingPunct="0">
              <a:defRPr sz="2500">
                <a:solidFill>
                  <a:srgbClr val="0054A6"/>
                </a:solidFill>
                <a:latin typeface="Arial" pitchFamily="34" charset="0"/>
                <a:ea typeface="ＭＳ Ｐゴシック" pitchFamily="34" charset="-128"/>
              </a:defRPr>
            </a:lvl5pPr>
            <a:lvl6pPr marL="2538150" indent="-230741" algn="ctr" defTabSz="935782" eaLnBrk="0" fontAlgn="base" hangingPunct="0">
              <a:lnSpc>
                <a:spcPct val="90000"/>
              </a:lnSpc>
              <a:spcBef>
                <a:spcPct val="10000"/>
              </a:spcBef>
              <a:spcAft>
                <a:spcPct val="40000"/>
              </a:spcAft>
              <a:defRPr sz="2500">
                <a:solidFill>
                  <a:srgbClr val="0054A6"/>
                </a:solidFill>
                <a:latin typeface="Arial" pitchFamily="34" charset="0"/>
                <a:ea typeface="ＭＳ Ｐゴシック" pitchFamily="34" charset="-128"/>
              </a:defRPr>
            </a:lvl6pPr>
            <a:lvl7pPr marL="2999631" indent="-230741" algn="ctr" defTabSz="935782" eaLnBrk="0" fontAlgn="base" hangingPunct="0">
              <a:lnSpc>
                <a:spcPct val="90000"/>
              </a:lnSpc>
              <a:spcBef>
                <a:spcPct val="10000"/>
              </a:spcBef>
              <a:spcAft>
                <a:spcPct val="40000"/>
              </a:spcAft>
              <a:defRPr sz="2500">
                <a:solidFill>
                  <a:srgbClr val="0054A6"/>
                </a:solidFill>
                <a:latin typeface="Arial" pitchFamily="34" charset="0"/>
                <a:ea typeface="ＭＳ Ｐゴシック" pitchFamily="34" charset="-128"/>
              </a:defRPr>
            </a:lvl7pPr>
            <a:lvl8pPr marL="3461114" indent="-230741" algn="ctr" defTabSz="935782" eaLnBrk="0" fontAlgn="base" hangingPunct="0">
              <a:lnSpc>
                <a:spcPct val="90000"/>
              </a:lnSpc>
              <a:spcBef>
                <a:spcPct val="10000"/>
              </a:spcBef>
              <a:spcAft>
                <a:spcPct val="40000"/>
              </a:spcAft>
              <a:defRPr sz="2500">
                <a:solidFill>
                  <a:srgbClr val="0054A6"/>
                </a:solidFill>
                <a:latin typeface="Arial" pitchFamily="34" charset="0"/>
                <a:ea typeface="ＭＳ Ｐゴシック" pitchFamily="34" charset="-128"/>
              </a:defRPr>
            </a:lvl8pPr>
            <a:lvl9pPr marL="3922595" indent="-230741" algn="ctr" defTabSz="935782" eaLnBrk="0" fontAlgn="base" hangingPunct="0">
              <a:lnSpc>
                <a:spcPct val="90000"/>
              </a:lnSpc>
              <a:spcBef>
                <a:spcPct val="10000"/>
              </a:spcBef>
              <a:spcAft>
                <a:spcPct val="40000"/>
              </a:spcAft>
              <a:defRPr sz="2500">
                <a:solidFill>
                  <a:srgbClr val="0054A6"/>
                </a:solidFill>
                <a:latin typeface="Arial" pitchFamily="34" charset="0"/>
                <a:ea typeface="ＭＳ Ｐゴシック" pitchFamily="34" charset="-128"/>
              </a:defRPr>
            </a:lvl9pPr>
          </a:lstStyle>
          <a:p>
            <a:pPr eaLnBrk="1" hangingPunct="1"/>
            <a:fld id="{C045C41C-6509-4983-9C67-67F3A028DF1B}" type="slidenum">
              <a:rPr lang="en-GB" sz="1200">
                <a:solidFill>
                  <a:prstClr val="black"/>
                </a:solidFill>
              </a:rPr>
              <a:pPr eaLnBrk="1" hangingPunct="1"/>
              <a:t>18</a:t>
            </a:fld>
            <a:endParaRPr lang="en-GB" sz="120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Make the election</a:t>
            </a:r>
            <a:r>
              <a:rPr lang="en-US" baseline="0" dirty="0" smtClean="0">
                <a:latin typeface="Arial" pitchFamily="34" charset="0"/>
                <a:ea typeface="ＭＳ Ｐゴシック" pitchFamily="34" charset="-128"/>
              </a:rPr>
              <a:t> process valid and meaningful for your members. </a:t>
            </a:r>
            <a:endParaRPr lang="en-US" dirty="0" smtClean="0">
              <a:latin typeface="Arial" pitchFamily="34" charset="0"/>
              <a:ea typeface="ＭＳ Ｐゴシック" pitchFamily="34" charset="-128"/>
            </a:endParaRPr>
          </a:p>
        </p:txBody>
      </p:sp>
      <p:sp>
        <p:nvSpPr>
          <p:cNvPr id="206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782" eaLnBrk="0" hangingPunct="0">
              <a:defRPr sz="2500">
                <a:solidFill>
                  <a:srgbClr val="0054A6"/>
                </a:solidFill>
                <a:latin typeface="Arial" pitchFamily="34" charset="0"/>
                <a:ea typeface="ＭＳ Ｐゴシック" pitchFamily="34" charset="-128"/>
              </a:defRPr>
            </a:lvl1pPr>
            <a:lvl2pPr marL="749908" indent="-288426" defTabSz="935782" eaLnBrk="0" hangingPunct="0">
              <a:defRPr sz="2500">
                <a:solidFill>
                  <a:srgbClr val="0054A6"/>
                </a:solidFill>
                <a:latin typeface="Arial" pitchFamily="34" charset="0"/>
                <a:ea typeface="ＭＳ Ｐゴシック" pitchFamily="34" charset="-128"/>
              </a:defRPr>
            </a:lvl2pPr>
            <a:lvl3pPr marL="1153705" indent="-230741" defTabSz="935782" eaLnBrk="0" hangingPunct="0">
              <a:defRPr sz="2500">
                <a:solidFill>
                  <a:srgbClr val="0054A6"/>
                </a:solidFill>
                <a:latin typeface="Arial" pitchFamily="34" charset="0"/>
                <a:ea typeface="ＭＳ Ｐゴシック" pitchFamily="34" charset="-128"/>
              </a:defRPr>
            </a:lvl3pPr>
            <a:lvl4pPr marL="1615186" indent="-230741" defTabSz="935782" eaLnBrk="0" hangingPunct="0">
              <a:defRPr sz="2500">
                <a:solidFill>
                  <a:srgbClr val="0054A6"/>
                </a:solidFill>
                <a:latin typeface="Arial" pitchFamily="34" charset="0"/>
                <a:ea typeface="ＭＳ Ｐゴシック" pitchFamily="34" charset="-128"/>
              </a:defRPr>
            </a:lvl4pPr>
            <a:lvl5pPr marL="2076668" indent="-230741" defTabSz="935782" eaLnBrk="0" hangingPunct="0">
              <a:defRPr sz="2500">
                <a:solidFill>
                  <a:srgbClr val="0054A6"/>
                </a:solidFill>
                <a:latin typeface="Arial" pitchFamily="34" charset="0"/>
                <a:ea typeface="ＭＳ Ｐゴシック" pitchFamily="34" charset="-128"/>
              </a:defRPr>
            </a:lvl5pPr>
            <a:lvl6pPr marL="2538150" indent="-230741" algn="ctr" defTabSz="935782" eaLnBrk="0" fontAlgn="base" hangingPunct="0">
              <a:lnSpc>
                <a:spcPct val="90000"/>
              </a:lnSpc>
              <a:spcBef>
                <a:spcPct val="10000"/>
              </a:spcBef>
              <a:spcAft>
                <a:spcPct val="40000"/>
              </a:spcAft>
              <a:defRPr sz="2500">
                <a:solidFill>
                  <a:srgbClr val="0054A6"/>
                </a:solidFill>
                <a:latin typeface="Arial" pitchFamily="34" charset="0"/>
                <a:ea typeface="ＭＳ Ｐゴシック" pitchFamily="34" charset="-128"/>
              </a:defRPr>
            </a:lvl6pPr>
            <a:lvl7pPr marL="2999631" indent="-230741" algn="ctr" defTabSz="935782" eaLnBrk="0" fontAlgn="base" hangingPunct="0">
              <a:lnSpc>
                <a:spcPct val="90000"/>
              </a:lnSpc>
              <a:spcBef>
                <a:spcPct val="10000"/>
              </a:spcBef>
              <a:spcAft>
                <a:spcPct val="40000"/>
              </a:spcAft>
              <a:defRPr sz="2500">
                <a:solidFill>
                  <a:srgbClr val="0054A6"/>
                </a:solidFill>
                <a:latin typeface="Arial" pitchFamily="34" charset="0"/>
                <a:ea typeface="ＭＳ Ｐゴシック" pitchFamily="34" charset="-128"/>
              </a:defRPr>
            </a:lvl7pPr>
            <a:lvl8pPr marL="3461114" indent="-230741" algn="ctr" defTabSz="935782" eaLnBrk="0" fontAlgn="base" hangingPunct="0">
              <a:lnSpc>
                <a:spcPct val="90000"/>
              </a:lnSpc>
              <a:spcBef>
                <a:spcPct val="10000"/>
              </a:spcBef>
              <a:spcAft>
                <a:spcPct val="40000"/>
              </a:spcAft>
              <a:defRPr sz="2500">
                <a:solidFill>
                  <a:srgbClr val="0054A6"/>
                </a:solidFill>
                <a:latin typeface="Arial" pitchFamily="34" charset="0"/>
                <a:ea typeface="ＭＳ Ｐゴシック" pitchFamily="34" charset="-128"/>
              </a:defRPr>
            </a:lvl8pPr>
            <a:lvl9pPr marL="3922595" indent="-230741" algn="ctr" defTabSz="935782" eaLnBrk="0" fontAlgn="base" hangingPunct="0">
              <a:lnSpc>
                <a:spcPct val="90000"/>
              </a:lnSpc>
              <a:spcBef>
                <a:spcPct val="10000"/>
              </a:spcBef>
              <a:spcAft>
                <a:spcPct val="40000"/>
              </a:spcAft>
              <a:defRPr sz="2500">
                <a:solidFill>
                  <a:srgbClr val="0054A6"/>
                </a:solidFill>
                <a:latin typeface="Arial" pitchFamily="34" charset="0"/>
                <a:ea typeface="ＭＳ Ｐゴシック" pitchFamily="34" charset="-128"/>
              </a:defRPr>
            </a:lvl9pPr>
          </a:lstStyle>
          <a:p>
            <a:pPr eaLnBrk="1" hangingPunct="1"/>
            <a:fld id="{E869D208-6061-4BE8-8896-6505A7C6A9A8}" type="slidenum">
              <a:rPr lang="en-GB" sz="1200">
                <a:solidFill>
                  <a:prstClr val="black"/>
                </a:solidFill>
              </a:rPr>
              <a:pPr eaLnBrk="1" hangingPunct="1"/>
              <a:t>19</a:t>
            </a:fld>
            <a:endParaRPr lang="en-GB" sz="120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457264"/>
            <a:ext cx="5661660" cy="4678066"/>
          </a:xfrm>
        </p:spPr>
        <p:txBody>
          <a:bodyPr/>
          <a:lstStyle/>
          <a:p>
            <a:pPr marL="285750" indent="-285750">
              <a:buFont typeface="Arial"/>
              <a:buChar char="•"/>
            </a:pPr>
            <a:r>
              <a:rPr lang="en-US" sz="1200" kern="1200" dirty="0" smtClean="0">
                <a:solidFill>
                  <a:schemeClr val="tx1"/>
                </a:solidFill>
                <a:effectLst/>
                <a:latin typeface="+mn-lt"/>
                <a:ea typeface="+mn-ea"/>
                <a:cs typeface="+mn-cs"/>
              </a:rPr>
              <a:t>I will be presenting the first portion of the webinar today by introducing the work of the Committee on Local Section Activities and some “Nuts and Bolts” for leading your section. </a:t>
            </a:r>
          </a:p>
          <a:p>
            <a:pPr marL="285750" indent="-285750">
              <a:buFont typeface="Arial"/>
              <a:buChar char="•"/>
            </a:pPr>
            <a:r>
              <a:rPr lang="en-US" sz="1200" kern="1200" dirty="0" smtClean="0">
                <a:solidFill>
                  <a:schemeClr val="tx1"/>
                </a:solidFill>
                <a:effectLst/>
                <a:latin typeface="+mn-lt"/>
                <a:ea typeface="+mn-ea"/>
                <a:cs typeface="+mn-cs"/>
              </a:rPr>
              <a:t>Tracy will then take you through in some more detail how on effective leadership in your local section is a driving force for the success that you wish to see, and of course to make ACS membership rewarding and fun with local colleagues. </a:t>
            </a:r>
          </a:p>
          <a:p>
            <a:pPr marL="285750" indent="-285750">
              <a:buFont typeface="Arial"/>
              <a:buChar char="•"/>
            </a:pPr>
            <a:r>
              <a:rPr lang="en-US" sz="1200" kern="1200" dirty="0" smtClean="0">
                <a:solidFill>
                  <a:schemeClr val="tx1"/>
                </a:solidFill>
                <a:effectLst/>
                <a:latin typeface="+mn-lt"/>
                <a:ea typeface="+mn-ea"/>
                <a:cs typeface="+mn-cs"/>
              </a:rPr>
              <a:t>Then Ellen</a:t>
            </a:r>
            <a:r>
              <a:rPr lang="en-US" sz="1200" kern="1200" baseline="0" dirty="0" smtClean="0">
                <a:solidFill>
                  <a:schemeClr val="tx1"/>
                </a:solidFill>
                <a:effectLst/>
                <a:latin typeface="+mn-lt"/>
                <a:ea typeface="+mn-ea"/>
                <a:cs typeface="+mn-cs"/>
              </a:rPr>
              <a:t> will discuss communications in your local sections, and some resources that the ACS provides to help you successfully communicate with your members, </a:t>
            </a:r>
          </a:p>
          <a:p>
            <a:pPr marL="285750" indent="-285750">
              <a:buFont typeface="Arial"/>
              <a:buChar char="•"/>
            </a:pPr>
            <a:r>
              <a:rPr lang="en-US" sz="1200" kern="1200" baseline="0" dirty="0" smtClean="0">
                <a:solidFill>
                  <a:schemeClr val="tx1"/>
                </a:solidFill>
                <a:effectLst/>
                <a:latin typeface="+mn-lt"/>
                <a:ea typeface="+mn-ea"/>
                <a:cs typeface="+mn-cs"/>
              </a:rPr>
              <a:t>Then Greg will discuss Grants and Awards that are available from LSAC to help you successfully run programs in your local section. </a:t>
            </a:r>
          </a:p>
          <a:p>
            <a:pPr marL="285750" indent="-285750">
              <a:buFont typeface="Arial"/>
              <a:buChar char="•"/>
            </a:pPr>
            <a:r>
              <a:rPr lang="en-US" sz="1200" kern="1200" baseline="0" dirty="0" smtClean="0">
                <a:solidFill>
                  <a:schemeClr val="tx1"/>
                </a:solidFill>
                <a:effectLst/>
                <a:latin typeface="+mn-lt"/>
                <a:ea typeface="+mn-ea"/>
                <a:cs typeface="+mn-cs"/>
              </a:rPr>
              <a:t>Then, I’ll be back to give you an overview of what to expect at the Leadership Institute next week.</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B7F2C24-337D-4A42-8769-C704EF8E408E}" type="slidenum">
              <a:rPr lang="en-US" smtClean="0"/>
              <a:pPr/>
              <a:t>2</a:t>
            </a:fld>
            <a:endParaRPr lang="en-US"/>
          </a:p>
        </p:txBody>
      </p:sp>
    </p:spTree>
    <p:extLst>
      <p:ext uri="{BB962C8B-B14F-4D97-AF65-F5344CB8AC3E}">
        <p14:creationId xmlns:p14="http://schemas.microsoft.com/office/powerpoint/2010/main" val="3035792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Arial" pitchFamily="34" charset="0"/>
                <a:ea typeface="ＭＳ Ｐゴシック" pitchFamily="34" charset="-128"/>
              </a:rPr>
              <a:t>Will consider options more in the Planning Successful Activities Workshop.</a:t>
            </a:r>
          </a:p>
        </p:txBody>
      </p:sp>
      <p:sp>
        <p:nvSpPr>
          <p:cNvPr id="207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782" eaLnBrk="0" hangingPunct="0">
              <a:defRPr sz="2500">
                <a:solidFill>
                  <a:srgbClr val="0054A6"/>
                </a:solidFill>
                <a:latin typeface="Arial" pitchFamily="34" charset="0"/>
                <a:ea typeface="ＭＳ Ｐゴシック" pitchFamily="34" charset="-128"/>
              </a:defRPr>
            </a:lvl1pPr>
            <a:lvl2pPr marL="749908" indent="-288426" defTabSz="935782" eaLnBrk="0" hangingPunct="0">
              <a:defRPr sz="2500">
                <a:solidFill>
                  <a:srgbClr val="0054A6"/>
                </a:solidFill>
                <a:latin typeface="Arial" pitchFamily="34" charset="0"/>
                <a:ea typeface="ＭＳ Ｐゴシック" pitchFamily="34" charset="-128"/>
              </a:defRPr>
            </a:lvl2pPr>
            <a:lvl3pPr marL="1153705" indent="-230741" defTabSz="935782" eaLnBrk="0" hangingPunct="0">
              <a:defRPr sz="2500">
                <a:solidFill>
                  <a:srgbClr val="0054A6"/>
                </a:solidFill>
                <a:latin typeface="Arial" pitchFamily="34" charset="0"/>
                <a:ea typeface="ＭＳ Ｐゴシック" pitchFamily="34" charset="-128"/>
              </a:defRPr>
            </a:lvl3pPr>
            <a:lvl4pPr marL="1615186" indent="-230741" defTabSz="935782" eaLnBrk="0" hangingPunct="0">
              <a:defRPr sz="2500">
                <a:solidFill>
                  <a:srgbClr val="0054A6"/>
                </a:solidFill>
                <a:latin typeface="Arial" pitchFamily="34" charset="0"/>
                <a:ea typeface="ＭＳ Ｐゴシック" pitchFamily="34" charset="-128"/>
              </a:defRPr>
            </a:lvl4pPr>
            <a:lvl5pPr marL="2076668" indent="-230741" defTabSz="935782" eaLnBrk="0" hangingPunct="0">
              <a:defRPr sz="2500">
                <a:solidFill>
                  <a:srgbClr val="0054A6"/>
                </a:solidFill>
                <a:latin typeface="Arial" pitchFamily="34" charset="0"/>
                <a:ea typeface="ＭＳ Ｐゴシック" pitchFamily="34" charset="-128"/>
              </a:defRPr>
            </a:lvl5pPr>
            <a:lvl6pPr marL="2538150" indent="-230741" algn="ctr" defTabSz="935782" eaLnBrk="0" fontAlgn="base" hangingPunct="0">
              <a:lnSpc>
                <a:spcPct val="90000"/>
              </a:lnSpc>
              <a:spcBef>
                <a:spcPct val="10000"/>
              </a:spcBef>
              <a:spcAft>
                <a:spcPct val="40000"/>
              </a:spcAft>
              <a:defRPr sz="2500">
                <a:solidFill>
                  <a:srgbClr val="0054A6"/>
                </a:solidFill>
                <a:latin typeface="Arial" pitchFamily="34" charset="0"/>
                <a:ea typeface="ＭＳ Ｐゴシック" pitchFamily="34" charset="-128"/>
              </a:defRPr>
            </a:lvl6pPr>
            <a:lvl7pPr marL="2999631" indent="-230741" algn="ctr" defTabSz="935782" eaLnBrk="0" fontAlgn="base" hangingPunct="0">
              <a:lnSpc>
                <a:spcPct val="90000"/>
              </a:lnSpc>
              <a:spcBef>
                <a:spcPct val="10000"/>
              </a:spcBef>
              <a:spcAft>
                <a:spcPct val="40000"/>
              </a:spcAft>
              <a:defRPr sz="2500">
                <a:solidFill>
                  <a:srgbClr val="0054A6"/>
                </a:solidFill>
                <a:latin typeface="Arial" pitchFamily="34" charset="0"/>
                <a:ea typeface="ＭＳ Ｐゴシック" pitchFamily="34" charset="-128"/>
              </a:defRPr>
            </a:lvl7pPr>
            <a:lvl8pPr marL="3461114" indent="-230741" algn="ctr" defTabSz="935782" eaLnBrk="0" fontAlgn="base" hangingPunct="0">
              <a:lnSpc>
                <a:spcPct val="90000"/>
              </a:lnSpc>
              <a:spcBef>
                <a:spcPct val="10000"/>
              </a:spcBef>
              <a:spcAft>
                <a:spcPct val="40000"/>
              </a:spcAft>
              <a:defRPr sz="2500">
                <a:solidFill>
                  <a:srgbClr val="0054A6"/>
                </a:solidFill>
                <a:latin typeface="Arial" pitchFamily="34" charset="0"/>
                <a:ea typeface="ＭＳ Ｐゴシック" pitchFamily="34" charset="-128"/>
              </a:defRPr>
            </a:lvl8pPr>
            <a:lvl9pPr marL="3922595" indent="-230741" algn="ctr" defTabSz="935782" eaLnBrk="0" fontAlgn="base" hangingPunct="0">
              <a:lnSpc>
                <a:spcPct val="90000"/>
              </a:lnSpc>
              <a:spcBef>
                <a:spcPct val="10000"/>
              </a:spcBef>
              <a:spcAft>
                <a:spcPct val="40000"/>
              </a:spcAft>
              <a:defRPr sz="2500">
                <a:solidFill>
                  <a:srgbClr val="0054A6"/>
                </a:solidFill>
                <a:latin typeface="Arial" pitchFamily="34" charset="0"/>
                <a:ea typeface="ＭＳ Ｐゴシック" pitchFamily="34" charset="-128"/>
              </a:defRPr>
            </a:lvl9pPr>
          </a:lstStyle>
          <a:p>
            <a:pPr eaLnBrk="1" hangingPunct="1"/>
            <a:fld id="{DB11BC7A-87EF-4C92-BB57-93F8620E506D}" type="slidenum">
              <a:rPr lang="en-GB" sz="1200">
                <a:solidFill>
                  <a:prstClr val="black"/>
                </a:solidFill>
              </a:rPr>
              <a:pPr eaLnBrk="1" hangingPunct="1"/>
              <a:t>20</a:t>
            </a:fld>
            <a:endParaRPr lang="en-GB" sz="120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volunteers (and most members) are busy folks – make your meetings ”user-friendly”.</a:t>
            </a:r>
            <a:endParaRPr lang="en-US" dirty="0"/>
          </a:p>
        </p:txBody>
      </p:sp>
      <p:sp>
        <p:nvSpPr>
          <p:cNvPr id="4" name="Slide Number Placeholder 3"/>
          <p:cNvSpPr>
            <a:spLocks noGrp="1"/>
          </p:cNvSpPr>
          <p:nvPr>
            <p:ph type="sldNum" sz="quarter" idx="10"/>
          </p:nvPr>
        </p:nvSpPr>
        <p:spPr/>
        <p:txBody>
          <a:bodyPr/>
          <a:lstStyle/>
          <a:p>
            <a:fld id="{CB7F2C24-337D-4A42-8769-C704EF8E408E}"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Check resources – you don’t have to do it alone!</a:t>
            </a:r>
          </a:p>
          <a:p>
            <a:r>
              <a:rPr lang="en-US" dirty="0" smtClean="0"/>
              <a:t>Speaker Directory</a:t>
            </a:r>
          </a:p>
          <a:p>
            <a:r>
              <a:rPr lang="en-US" dirty="0" smtClean="0"/>
              <a:t>•	Recently moved into a private group on the ACS Network – look for your invitation after the LI</a:t>
            </a:r>
          </a:p>
          <a:p>
            <a:r>
              <a:rPr lang="en-US" dirty="0" smtClean="0"/>
              <a:t>•	Contains 90 vetted Speaker Profiles to choose from</a:t>
            </a:r>
          </a:p>
          <a:p>
            <a:r>
              <a:rPr lang="en-US" dirty="0" smtClean="0"/>
              <a:t>•	Search by name, presentation topic, geographic location or just general keyword search </a:t>
            </a:r>
          </a:p>
          <a:p>
            <a:r>
              <a:rPr lang="en-US" dirty="0" smtClean="0"/>
              <a:t>•	Once granted access, users contact speakers directly to arrange their event</a:t>
            </a:r>
          </a:p>
          <a:p>
            <a:r>
              <a:rPr lang="en-US" dirty="0" smtClean="0"/>
              <a:t>•	Easy to leave ratings and feedback post-engagement</a:t>
            </a:r>
          </a:p>
          <a:p>
            <a:endParaRPr lang="en-US" dirty="0" smtClean="0"/>
          </a:p>
          <a:p>
            <a:r>
              <a:rPr lang="en-US" dirty="0" smtClean="0"/>
              <a:t>Ellen will cover other resources during the next segment of</a:t>
            </a:r>
            <a:r>
              <a:rPr lang="en-US" baseline="0" dirty="0" smtClean="0"/>
              <a:t> the Webinar</a:t>
            </a:r>
            <a:endParaRPr lang="en-US" dirty="0" smtClean="0"/>
          </a:p>
        </p:txBody>
      </p:sp>
      <p:sp>
        <p:nvSpPr>
          <p:cNvPr id="4" name="Slide Number Placeholder 3"/>
          <p:cNvSpPr>
            <a:spLocks noGrp="1"/>
          </p:cNvSpPr>
          <p:nvPr>
            <p:ph type="sldNum" sz="quarter" idx="10"/>
          </p:nvPr>
        </p:nvSpPr>
        <p:spPr/>
        <p:txBody>
          <a:bodyPr/>
          <a:lstStyle/>
          <a:p>
            <a:fld id="{CB7F2C24-337D-4A42-8769-C704EF8E408E}"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Just some of the possible ideas…</a:t>
            </a:r>
          </a:p>
        </p:txBody>
      </p:sp>
      <p:sp>
        <p:nvSpPr>
          <p:cNvPr id="21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782" eaLnBrk="0" hangingPunct="0">
              <a:defRPr sz="2500">
                <a:solidFill>
                  <a:srgbClr val="0054A6"/>
                </a:solidFill>
                <a:latin typeface="Arial" pitchFamily="34" charset="0"/>
                <a:ea typeface="ＭＳ Ｐゴシック" pitchFamily="34" charset="-128"/>
              </a:defRPr>
            </a:lvl1pPr>
            <a:lvl2pPr marL="749908" indent="-288426" defTabSz="935782" eaLnBrk="0" hangingPunct="0">
              <a:defRPr sz="2500">
                <a:solidFill>
                  <a:srgbClr val="0054A6"/>
                </a:solidFill>
                <a:latin typeface="Arial" pitchFamily="34" charset="0"/>
                <a:ea typeface="ＭＳ Ｐゴシック" pitchFamily="34" charset="-128"/>
              </a:defRPr>
            </a:lvl2pPr>
            <a:lvl3pPr marL="1153705" indent="-230741" defTabSz="935782" eaLnBrk="0" hangingPunct="0">
              <a:defRPr sz="2500">
                <a:solidFill>
                  <a:srgbClr val="0054A6"/>
                </a:solidFill>
                <a:latin typeface="Arial" pitchFamily="34" charset="0"/>
                <a:ea typeface="ＭＳ Ｐゴシック" pitchFamily="34" charset="-128"/>
              </a:defRPr>
            </a:lvl3pPr>
            <a:lvl4pPr marL="1615186" indent="-230741" defTabSz="935782" eaLnBrk="0" hangingPunct="0">
              <a:defRPr sz="2500">
                <a:solidFill>
                  <a:srgbClr val="0054A6"/>
                </a:solidFill>
                <a:latin typeface="Arial" pitchFamily="34" charset="0"/>
                <a:ea typeface="ＭＳ Ｐゴシック" pitchFamily="34" charset="-128"/>
              </a:defRPr>
            </a:lvl4pPr>
            <a:lvl5pPr marL="2076668" indent="-230741" defTabSz="935782" eaLnBrk="0" hangingPunct="0">
              <a:defRPr sz="2500">
                <a:solidFill>
                  <a:srgbClr val="0054A6"/>
                </a:solidFill>
                <a:latin typeface="Arial" pitchFamily="34" charset="0"/>
                <a:ea typeface="ＭＳ Ｐゴシック" pitchFamily="34" charset="-128"/>
              </a:defRPr>
            </a:lvl5pPr>
            <a:lvl6pPr marL="2538150" indent="-230741" algn="ctr" defTabSz="935782" eaLnBrk="0" fontAlgn="base" hangingPunct="0">
              <a:lnSpc>
                <a:spcPct val="90000"/>
              </a:lnSpc>
              <a:spcBef>
                <a:spcPct val="10000"/>
              </a:spcBef>
              <a:spcAft>
                <a:spcPct val="40000"/>
              </a:spcAft>
              <a:defRPr sz="2500">
                <a:solidFill>
                  <a:srgbClr val="0054A6"/>
                </a:solidFill>
                <a:latin typeface="Arial" pitchFamily="34" charset="0"/>
                <a:ea typeface="ＭＳ Ｐゴシック" pitchFamily="34" charset="-128"/>
              </a:defRPr>
            </a:lvl6pPr>
            <a:lvl7pPr marL="2999631" indent="-230741" algn="ctr" defTabSz="935782" eaLnBrk="0" fontAlgn="base" hangingPunct="0">
              <a:lnSpc>
                <a:spcPct val="90000"/>
              </a:lnSpc>
              <a:spcBef>
                <a:spcPct val="10000"/>
              </a:spcBef>
              <a:spcAft>
                <a:spcPct val="40000"/>
              </a:spcAft>
              <a:defRPr sz="2500">
                <a:solidFill>
                  <a:srgbClr val="0054A6"/>
                </a:solidFill>
                <a:latin typeface="Arial" pitchFamily="34" charset="0"/>
                <a:ea typeface="ＭＳ Ｐゴシック" pitchFamily="34" charset="-128"/>
              </a:defRPr>
            </a:lvl7pPr>
            <a:lvl8pPr marL="3461114" indent="-230741" algn="ctr" defTabSz="935782" eaLnBrk="0" fontAlgn="base" hangingPunct="0">
              <a:lnSpc>
                <a:spcPct val="90000"/>
              </a:lnSpc>
              <a:spcBef>
                <a:spcPct val="10000"/>
              </a:spcBef>
              <a:spcAft>
                <a:spcPct val="40000"/>
              </a:spcAft>
              <a:defRPr sz="2500">
                <a:solidFill>
                  <a:srgbClr val="0054A6"/>
                </a:solidFill>
                <a:latin typeface="Arial" pitchFamily="34" charset="0"/>
                <a:ea typeface="ＭＳ Ｐゴシック" pitchFamily="34" charset="-128"/>
              </a:defRPr>
            </a:lvl8pPr>
            <a:lvl9pPr marL="3922595" indent="-230741" algn="ctr" defTabSz="935782" eaLnBrk="0" fontAlgn="base" hangingPunct="0">
              <a:lnSpc>
                <a:spcPct val="90000"/>
              </a:lnSpc>
              <a:spcBef>
                <a:spcPct val="10000"/>
              </a:spcBef>
              <a:spcAft>
                <a:spcPct val="40000"/>
              </a:spcAft>
              <a:defRPr sz="2500">
                <a:solidFill>
                  <a:srgbClr val="0054A6"/>
                </a:solidFill>
                <a:latin typeface="Arial" pitchFamily="34" charset="0"/>
                <a:ea typeface="ＭＳ Ｐゴシック" pitchFamily="34" charset="-128"/>
              </a:defRPr>
            </a:lvl9pPr>
          </a:lstStyle>
          <a:p>
            <a:pPr eaLnBrk="1" hangingPunct="1"/>
            <a:fld id="{6926B061-802B-438B-8955-83AB7431A611}" type="slidenum">
              <a:rPr lang="en-GB" sz="1200">
                <a:solidFill>
                  <a:prstClr val="black"/>
                </a:solidFill>
              </a:rPr>
              <a:pPr eaLnBrk="1" hangingPunct="1"/>
              <a:t>23</a:t>
            </a:fld>
            <a:endParaRPr lang="en-GB" sz="120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7F2C24-337D-4A42-8769-C704EF8E408E}"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Reviewing what we’ve done…and next is Ellen talking about communication, technology and more on resources.</a:t>
            </a:r>
            <a:endParaRPr lang="en-US" dirty="0"/>
          </a:p>
        </p:txBody>
      </p:sp>
      <p:sp>
        <p:nvSpPr>
          <p:cNvPr id="4" name="Slide Number Placeholder 3"/>
          <p:cNvSpPr>
            <a:spLocks noGrp="1"/>
          </p:cNvSpPr>
          <p:nvPr>
            <p:ph type="sldNum" sz="quarter" idx="10"/>
          </p:nvPr>
        </p:nvSpPr>
        <p:spPr/>
        <p:txBody>
          <a:bodyPr/>
          <a:lstStyle/>
          <a:p>
            <a:fld id="{CB7F2C24-337D-4A42-8769-C704EF8E408E}"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782" eaLnBrk="0" hangingPunct="0">
              <a:defRPr sz="2500">
                <a:solidFill>
                  <a:srgbClr val="0054A6"/>
                </a:solidFill>
                <a:latin typeface="Arial" pitchFamily="34" charset="0"/>
                <a:ea typeface="ＭＳ Ｐゴシック" pitchFamily="34" charset="-128"/>
              </a:defRPr>
            </a:lvl1pPr>
            <a:lvl2pPr marL="749908" indent="-288426" defTabSz="935782" eaLnBrk="0" hangingPunct="0">
              <a:defRPr sz="2500">
                <a:solidFill>
                  <a:srgbClr val="0054A6"/>
                </a:solidFill>
                <a:latin typeface="Arial" pitchFamily="34" charset="0"/>
                <a:ea typeface="ＭＳ Ｐゴシック" pitchFamily="34" charset="-128"/>
              </a:defRPr>
            </a:lvl2pPr>
            <a:lvl3pPr marL="1153705" indent="-230741" defTabSz="935782" eaLnBrk="0" hangingPunct="0">
              <a:defRPr sz="2500">
                <a:solidFill>
                  <a:srgbClr val="0054A6"/>
                </a:solidFill>
                <a:latin typeface="Arial" pitchFamily="34" charset="0"/>
                <a:ea typeface="ＭＳ Ｐゴシック" pitchFamily="34" charset="-128"/>
              </a:defRPr>
            </a:lvl3pPr>
            <a:lvl4pPr marL="1615186" indent="-230741" defTabSz="935782" eaLnBrk="0" hangingPunct="0">
              <a:defRPr sz="2500">
                <a:solidFill>
                  <a:srgbClr val="0054A6"/>
                </a:solidFill>
                <a:latin typeface="Arial" pitchFamily="34" charset="0"/>
                <a:ea typeface="ＭＳ Ｐゴシック" pitchFamily="34" charset="-128"/>
              </a:defRPr>
            </a:lvl4pPr>
            <a:lvl5pPr marL="2076668" indent="-230741" defTabSz="935782" eaLnBrk="0" hangingPunct="0">
              <a:defRPr sz="2500">
                <a:solidFill>
                  <a:srgbClr val="0054A6"/>
                </a:solidFill>
                <a:latin typeface="Arial" pitchFamily="34" charset="0"/>
                <a:ea typeface="ＭＳ Ｐゴシック" pitchFamily="34" charset="-128"/>
              </a:defRPr>
            </a:lvl5pPr>
            <a:lvl6pPr marL="2538150" indent="-230741" algn="ctr" defTabSz="935782" eaLnBrk="0" fontAlgn="base" hangingPunct="0">
              <a:lnSpc>
                <a:spcPct val="90000"/>
              </a:lnSpc>
              <a:spcBef>
                <a:spcPct val="10000"/>
              </a:spcBef>
              <a:spcAft>
                <a:spcPct val="40000"/>
              </a:spcAft>
              <a:defRPr sz="2500">
                <a:solidFill>
                  <a:srgbClr val="0054A6"/>
                </a:solidFill>
                <a:latin typeface="Arial" pitchFamily="34" charset="0"/>
                <a:ea typeface="ＭＳ Ｐゴシック" pitchFamily="34" charset="-128"/>
              </a:defRPr>
            </a:lvl6pPr>
            <a:lvl7pPr marL="2999631" indent="-230741" algn="ctr" defTabSz="935782" eaLnBrk="0" fontAlgn="base" hangingPunct="0">
              <a:lnSpc>
                <a:spcPct val="90000"/>
              </a:lnSpc>
              <a:spcBef>
                <a:spcPct val="10000"/>
              </a:spcBef>
              <a:spcAft>
                <a:spcPct val="40000"/>
              </a:spcAft>
              <a:defRPr sz="2500">
                <a:solidFill>
                  <a:srgbClr val="0054A6"/>
                </a:solidFill>
                <a:latin typeface="Arial" pitchFamily="34" charset="0"/>
                <a:ea typeface="ＭＳ Ｐゴシック" pitchFamily="34" charset="-128"/>
              </a:defRPr>
            </a:lvl7pPr>
            <a:lvl8pPr marL="3461114" indent="-230741" algn="ctr" defTabSz="935782" eaLnBrk="0" fontAlgn="base" hangingPunct="0">
              <a:lnSpc>
                <a:spcPct val="90000"/>
              </a:lnSpc>
              <a:spcBef>
                <a:spcPct val="10000"/>
              </a:spcBef>
              <a:spcAft>
                <a:spcPct val="40000"/>
              </a:spcAft>
              <a:defRPr sz="2500">
                <a:solidFill>
                  <a:srgbClr val="0054A6"/>
                </a:solidFill>
                <a:latin typeface="Arial" pitchFamily="34" charset="0"/>
                <a:ea typeface="ＭＳ Ｐゴシック" pitchFamily="34" charset="-128"/>
              </a:defRPr>
            </a:lvl8pPr>
            <a:lvl9pPr marL="3922595" indent="-230741" algn="ctr" defTabSz="935782" eaLnBrk="0" fontAlgn="base" hangingPunct="0">
              <a:lnSpc>
                <a:spcPct val="90000"/>
              </a:lnSpc>
              <a:spcBef>
                <a:spcPct val="10000"/>
              </a:spcBef>
              <a:spcAft>
                <a:spcPct val="40000"/>
              </a:spcAft>
              <a:defRPr sz="2500">
                <a:solidFill>
                  <a:srgbClr val="0054A6"/>
                </a:solidFill>
                <a:latin typeface="Arial" pitchFamily="34" charset="0"/>
                <a:ea typeface="ＭＳ Ｐゴシック" pitchFamily="34" charset="-128"/>
              </a:defRPr>
            </a:lvl9pPr>
          </a:lstStyle>
          <a:p>
            <a:pPr eaLnBrk="1" hangingPunct="1"/>
            <a:fld id="{30E3FCC3-76C2-4B20-9275-A983CF608519}" type="slidenum">
              <a:rPr lang="en-GB" sz="1200">
                <a:solidFill>
                  <a:prstClr val="black"/>
                </a:solidFill>
              </a:rPr>
              <a:pPr eaLnBrk="1" hangingPunct="1"/>
              <a:t>26</a:t>
            </a:fld>
            <a:endParaRPr lang="en-GB" sz="1200">
              <a:solidFill>
                <a:prstClr val="black"/>
              </a:solidFill>
            </a:endParaRPr>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eaLnBrk="1" hangingPunct="1">
              <a:buFont typeface="Arial"/>
              <a:buChar char="•"/>
            </a:pPr>
            <a:endParaRPr lang="en-US" sz="1200" dirty="0" smtClean="0">
              <a:latin typeface="Arial" pitchFamily="34" charset="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sz="1400" kern="1200" dirty="0" smtClean="0">
                <a:solidFill>
                  <a:schemeClr val="tx1"/>
                </a:solidFill>
                <a:effectLst/>
                <a:latin typeface="+mn-lt"/>
                <a:ea typeface="+mn-ea"/>
                <a:cs typeface="+mn-cs"/>
              </a:rPr>
              <a:t>There are several key stakeholder groups within your local section with whom you will need to communicate. </a:t>
            </a:r>
          </a:p>
          <a:p>
            <a:pPr marL="285750" indent="-285750">
              <a:buFont typeface="Arial"/>
              <a:buChar char="•"/>
            </a:pPr>
            <a:r>
              <a:rPr lang="en-US" sz="1400" kern="1200" dirty="0" smtClean="0">
                <a:solidFill>
                  <a:schemeClr val="tx1"/>
                </a:solidFill>
                <a:effectLst/>
                <a:latin typeface="+mn-lt"/>
                <a:ea typeface="+mn-ea"/>
                <a:cs typeface="+mn-cs"/>
              </a:rPr>
              <a:t>Those groups might include your executive board (at least your elected officers), your members at large, the public, professional groups and companies within your section’s area, and possibly outside, and with staff at the ACS national office. </a:t>
            </a:r>
          </a:p>
          <a:p>
            <a:pPr marL="285750" indent="-285750">
              <a:buFont typeface="Arial"/>
              <a:buChar char="•"/>
            </a:pPr>
            <a:r>
              <a:rPr lang="en-US" sz="1400" kern="1200" dirty="0" smtClean="0">
                <a:solidFill>
                  <a:schemeClr val="tx1"/>
                </a:solidFill>
                <a:effectLst/>
                <a:latin typeface="+mn-lt"/>
                <a:ea typeface="+mn-ea"/>
                <a:cs typeface="+mn-cs"/>
              </a:rPr>
              <a:t>Clearly different communication strategies</a:t>
            </a:r>
            <a:r>
              <a:rPr lang="en-US" sz="1400" dirty="0" smtClean="0">
                <a:effectLst/>
              </a:rPr>
              <a:t> are</a:t>
            </a:r>
            <a:r>
              <a:rPr lang="en-US" sz="1400" baseline="0" dirty="0" smtClean="0">
                <a:effectLst/>
              </a:rPr>
              <a:t> needed for these </a:t>
            </a:r>
            <a:r>
              <a:rPr lang="en-US" sz="1400" dirty="0" smtClean="0">
                <a:ea typeface="ＭＳ Ｐゴシック" pitchFamily="34" charset="-128"/>
              </a:rPr>
              <a:t>different constituents.</a:t>
            </a:r>
          </a:p>
          <a:p>
            <a:endParaRPr lang="en-US" dirty="0" smtClean="0"/>
          </a:p>
          <a:p>
            <a:endParaRPr lang="en-US" dirty="0" smtClean="0"/>
          </a:p>
          <a:p>
            <a:r>
              <a:rPr lang="en-US" dirty="0" smtClean="0"/>
              <a:t>For communicating</a:t>
            </a:r>
            <a:r>
              <a:rPr lang="en-US" baseline="0" dirty="0" smtClean="0"/>
              <a:t> with your Executive board, you may find that an email distribution list will work just fine.  You may also choose to share documents using the ACS Network, Google Docs, Drop box or other free/low cost file sharing service. However communicating with your members and the general public may require that you consider other technology resources.</a:t>
            </a:r>
            <a:endParaRPr lang="en-US" dirty="0"/>
          </a:p>
        </p:txBody>
      </p:sp>
      <p:sp>
        <p:nvSpPr>
          <p:cNvPr id="4" name="Slide Number Placeholder 3"/>
          <p:cNvSpPr>
            <a:spLocks noGrp="1"/>
          </p:cNvSpPr>
          <p:nvPr>
            <p:ph type="sldNum" sz="quarter" idx="10"/>
          </p:nvPr>
        </p:nvSpPr>
        <p:spPr/>
        <p:txBody>
          <a:bodyPr/>
          <a:lstStyle/>
          <a:p>
            <a:fld id="{CB7F2C24-337D-4A42-8769-C704EF8E408E}" type="slidenum">
              <a:rPr lang="en-US" smtClean="0"/>
              <a:pPr/>
              <a:t>27</a:t>
            </a:fld>
            <a:endParaRPr lang="en-US"/>
          </a:p>
        </p:txBody>
      </p:sp>
    </p:spTree>
    <p:extLst>
      <p:ext uri="{BB962C8B-B14F-4D97-AF65-F5344CB8AC3E}">
        <p14:creationId xmlns:p14="http://schemas.microsoft.com/office/powerpoint/2010/main" val="11572708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940639" eaLnBrk="0" hangingPunct="0">
              <a:defRPr>
                <a:solidFill>
                  <a:schemeClr val="tx1"/>
                </a:solidFill>
                <a:latin typeface="Arial" charset="0"/>
              </a:defRPr>
            </a:lvl1pPr>
            <a:lvl2pPr marL="722855" indent="-278021" defTabSz="940639" eaLnBrk="0" hangingPunct="0">
              <a:defRPr>
                <a:solidFill>
                  <a:schemeClr val="tx1"/>
                </a:solidFill>
                <a:latin typeface="Arial" charset="0"/>
              </a:defRPr>
            </a:lvl2pPr>
            <a:lvl3pPr marL="1112085" indent="-222417" defTabSz="940639" eaLnBrk="0" hangingPunct="0">
              <a:defRPr>
                <a:solidFill>
                  <a:schemeClr val="tx1"/>
                </a:solidFill>
                <a:latin typeface="Arial" charset="0"/>
              </a:defRPr>
            </a:lvl3pPr>
            <a:lvl4pPr marL="1556919" indent="-222417" defTabSz="940639" eaLnBrk="0" hangingPunct="0">
              <a:defRPr>
                <a:solidFill>
                  <a:schemeClr val="tx1"/>
                </a:solidFill>
                <a:latin typeface="Arial" charset="0"/>
              </a:defRPr>
            </a:lvl4pPr>
            <a:lvl5pPr marL="2001753" indent="-222417" defTabSz="940639" eaLnBrk="0" hangingPunct="0">
              <a:defRPr>
                <a:solidFill>
                  <a:schemeClr val="tx1"/>
                </a:solidFill>
                <a:latin typeface="Arial" charset="0"/>
              </a:defRPr>
            </a:lvl5pPr>
            <a:lvl6pPr marL="2446587" indent="-222417" defTabSz="940639" eaLnBrk="0" fontAlgn="base" hangingPunct="0">
              <a:spcBef>
                <a:spcPct val="0"/>
              </a:spcBef>
              <a:spcAft>
                <a:spcPct val="0"/>
              </a:spcAft>
              <a:defRPr>
                <a:solidFill>
                  <a:schemeClr val="tx1"/>
                </a:solidFill>
                <a:latin typeface="Arial" charset="0"/>
              </a:defRPr>
            </a:lvl6pPr>
            <a:lvl7pPr marL="2891421" indent="-222417" defTabSz="940639" eaLnBrk="0" fontAlgn="base" hangingPunct="0">
              <a:spcBef>
                <a:spcPct val="0"/>
              </a:spcBef>
              <a:spcAft>
                <a:spcPct val="0"/>
              </a:spcAft>
              <a:defRPr>
                <a:solidFill>
                  <a:schemeClr val="tx1"/>
                </a:solidFill>
                <a:latin typeface="Arial" charset="0"/>
              </a:defRPr>
            </a:lvl7pPr>
            <a:lvl8pPr marL="3336255" indent="-222417" defTabSz="940639" eaLnBrk="0" fontAlgn="base" hangingPunct="0">
              <a:spcBef>
                <a:spcPct val="0"/>
              </a:spcBef>
              <a:spcAft>
                <a:spcPct val="0"/>
              </a:spcAft>
              <a:defRPr>
                <a:solidFill>
                  <a:schemeClr val="tx1"/>
                </a:solidFill>
                <a:latin typeface="Arial" charset="0"/>
              </a:defRPr>
            </a:lvl8pPr>
            <a:lvl9pPr marL="3781089" indent="-222417" defTabSz="940639" eaLnBrk="0" fontAlgn="base" hangingPunct="0">
              <a:spcBef>
                <a:spcPct val="0"/>
              </a:spcBef>
              <a:spcAft>
                <a:spcPct val="0"/>
              </a:spcAft>
              <a:defRPr>
                <a:solidFill>
                  <a:schemeClr val="tx1"/>
                </a:solidFill>
                <a:latin typeface="Arial" charset="0"/>
              </a:defRPr>
            </a:lvl9pPr>
          </a:lstStyle>
          <a:p>
            <a:pPr eaLnBrk="1" hangingPunct="1"/>
            <a:fld id="{11CE451C-AFCA-4672-B8A8-1BE7939D4E3F}" type="slidenum">
              <a:rPr lang="en-US" smtClean="0"/>
              <a:pPr eaLnBrk="1" hangingPunct="1"/>
              <a:t>28</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marL="285750" indent="-285750" eaLnBrk="1" hangingPunct="1">
              <a:buFont typeface="Arial"/>
              <a:buChar char="•"/>
            </a:pPr>
            <a:r>
              <a:rPr lang="en-US" sz="1400" b="1" i="1" kern="1200" dirty="0" smtClean="0">
                <a:solidFill>
                  <a:schemeClr val="tx1"/>
                </a:solidFill>
                <a:effectLst/>
                <a:latin typeface="+mn-lt"/>
                <a:ea typeface="+mn-ea"/>
                <a:cs typeface="+mn-cs"/>
              </a:rPr>
              <a:t>ACS Resources   </a:t>
            </a:r>
            <a:r>
              <a:rPr lang="en-US" sz="1400" b="1" i="1" kern="1200" dirty="0" err="1" smtClean="0">
                <a:solidFill>
                  <a:schemeClr val="tx1"/>
                </a:solidFill>
                <a:effectLst/>
                <a:latin typeface="+mn-lt"/>
                <a:ea typeface="+mn-ea"/>
                <a:cs typeface="+mn-cs"/>
              </a:rPr>
              <a:t>eRosters</a:t>
            </a:r>
            <a:r>
              <a:rPr lang="en-US" sz="1400" b="1" i="1" kern="1200" dirty="0" smtClean="0">
                <a:solidFill>
                  <a:schemeClr val="tx1"/>
                </a:solidFill>
                <a:effectLst/>
                <a:latin typeface="+mn-lt"/>
                <a:ea typeface="+mn-ea"/>
                <a:cs typeface="+mn-cs"/>
              </a:rPr>
              <a:t> </a:t>
            </a:r>
            <a:r>
              <a:rPr lang="en-US" sz="1400" b="0" i="0" kern="1200" dirty="0" smtClean="0">
                <a:solidFill>
                  <a:schemeClr val="tx1"/>
                </a:solidFill>
                <a:effectLst/>
                <a:latin typeface="+mn-lt"/>
                <a:ea typeface="+mn-ea"/>
                <a:cs typeface="+mn-cs"/>
              </a:rPr>
              <a:t>provide</a:t>
            </a:r>
            <a:r>
              <a:rPr lang="en-US" sz="1400" b="0" i="0" kern="1200" baseline="0" dirty="0" smtClean="0">
                <a:solidFill>
                  <a:schemeClr val="tx1"/>
                </a:solidFill>
                <a:effectLst/>
                <a:latin typeface="+mn-lt"/>
                <a:ea typeface="+mn-ea"/>
                <a:cs typeface="+mn-cs"/>
              </a:rPr>
              <a:t> you with a monthly update of your membership roster including the names, addresses and demographic data for your members.   </a:t>
            </a:r>
          </a:p>
          <a:p>
            <a:pPr marL="285750" indent="-285750" eaLnBrk="1" hangingPunct="1">
              <a:buFont typeface="Arial"/>
              <a:buChar char="•"/>
            </a:pPr>
            <a:endParaRPr lang="en-US" sz="1400" b="1" i="1" kern="1200" baseline="0" dirty="0" smtClean="0">
              <a:solidFill>
                <a:schemeClr val="tx1"/>
              </a:solidFill>
              <a:effectLst/>
              <a:latin typeface="+mn-lt"/>
              <a:ea typeface="+mn-ea"/>
              <a:cs typeface="+mn-cs"/>
            </a:endParaRPr>
          </a:p>
          <a:p>
            <a:pPr marL="285750" indent="-285750" eaLnBrk="1" hangingPunct="1">
              <a:buFont typeface="Arial"/>
              <a:buChar char="•"/>
            </a:pPr>
            <a:r>
              <a:rPr lang="en-US" sz="1400" b="1" i="1" kern="1200" dirty="0" smtClean="0">
                <a:solidFill>
                  <a:schemeClr val="tx1"/>
                </a:solidFill>
                <a:effectLst/>
                <a:latin typeface="+mn-lt"/>
                <a:ea typeface="+mn-ea"/>
                <a:cs typeface="+mn-cs"/>
              </a:rPr>
              <a:t> </a:t>
            </a:r>
            <a:r>
              <a:rPr lang="en-US" sz="1400" kern="1200" dirty="0" err="1" smtClean="0">
                <a:solidFill>
                  <a:schemeClr val="tx1"/>
                </a:solidFill>
                <a:effectLst/>
                <a:latin typeface="+mn-lt"/>
                <a:ea typeface="+mn-ea"/>
                <a:cs typeface="+mn-cs"/>
              </a:rPr>
              <a:t>eRosters</a:t>
            </a:r>
            <a:r>
              <a:rPr lang="en-US" sz="1400" kern="1200" dirty="0" smtClean="0">
                <a:solidFill>
                  <a:schemeClr val="tx1"/>
                </a:solidFill>
                <a:effectLst/>
                <a:latin typeface="+mn-lt"/>
                <a:ea typeface="+mn-ea"/>
                <a:cs typeface="+mn-cs"/>
              </a:rPr>
              <a:t> are ACS’ local section members’ lists that are conveniently supplied in easy to use electronic format. </a:t>
            </a:r>
          </a:p>
          <a:p>
            <a:pPr marL="742950" lvl="1" indent="-285750" eaLnBrk="1" hangingPunct="1">
              <a:buFont typeface="Arial"/>
              <a:buChar char="•"/>
            </a:pPr>
            <a:r>
              <a:rPr lang="en-US" sz="1400" kern="1200" dirty="0" smtClean="0">
                <a:solidFill>
                  <a:schemeClr val="tx1"/>
                </a:solidFill>
                <a:effectLst/>
                <a:latin typeface="+mn-lt"/>
                <a:ea typeface="+mn-ea"/>
                <a:cs typeface="+mn-cs"/>
              </a:rPr>
              <a:t>There are three types of reports available (local section roster, activity changes and demographic report) </a:t>
            </a:r>
          </a:p>
          <a:p>
            <a:pPr marL="742950" lvl="1" indent="-285750" eaLnBrk="1" hangingPunct="1">
              <a:buFont typeface="Arial"/>
              <a:buChar char="•"/>
            </a:pPr>
            <a:r>
              <a:rPr lang="en-US" sz="1400" kern="1200" dirty="0" smtClean="0">
                <a:solidFill>
                  <a:schemeClr val="tx1"/>
                </a:solidFill>
                <a:effectLst/>
                <a:latin typeface="+mn-lt"/>
                <a:ea typeface="+mn-ea"/>
                <a:cs typeface="+mn-cs"/>
              </a:rPr>
              <a:t>These reports are updated monthly and your local section officers will be notified monthly. </a:t>
            </a:r>
          </a:p>
          <a:p>
            <a:pPr marL="285750" indent="-285750" eaLnBrk="1" hangingPunct="1">
              <a:buFont typeface="Arial"/>
              <a:buChar char="•"/>
            </a:pPr>
            <a:r>
              <a:rPr lang="en-US" sz="1400" kern="1200" dirty="0" smtClean="0">
                <a:solidFill>
                  <a:schemeClr val="tx1"/>
                </a:solidFill>
                <a:effectLst/>
                <a:latin typeface="+mn-lt"/>
                <a:ea typeface="+mn-ea"/>
                <a:cs typeface="+mn-cs"/>
              </a:rPr>
              <a:t>During Saturday’s ACS Resource Fair, you can see a demonstration of how to use your </a:t>
            </a:r>
            <a:r>
              <a:rPr lang="en-US" sz="1400" kern="1200" dirty="0" err="1" smtClean="0">
                <a:solidFill>
                  <a:schemeClr val="tx1"/>
                </a:solidFill>
                <a:effectLst/>
                <a:latin typeface="+mn-lt"/>
                <a:ea typeface="+mn-ea"/>
                <a:cs typeface="+mn-cs"/>
              </a:rPr>
              <a:t>eRosters</a:t>
            </a:r>
            <a:r>
              <a:rPr lang="en-US" sz="1400" kern="1200" dirty="0" smtClean="0">
                <a:solidFill>
                  <a:schemeClr val="tx1"/>
                </a:solidFill>
                <a:effectLst/>
                <a:latin typeface="+mn-lt"/>
                <a:ea typeface="+mn-ea"/>
                <a:cs typeface="+mn-cs"/>
              </a:rPr>
              <a:t> </a:t>
            </a:r>
          </a:p>
          <a:p>
            <a:pPr marL="285750" indent="-285750" eaLnBrk="1" hangingPunct="1">
              <a:buFont typeface="Arial"/>
              <a:buChar char="•"/>
            </a:pPr>
            <a:endParaRPr lang="en-US" sz="1400" kern="1200" dirty="0" smtClean="0">
              <a:solidFill>
                <a:schemeClr val="tx1"/>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200" dirty="0" smtClean="0">
                <a:solidFill>
                  <a:srgbClr val="000000"/>
                </a:solidFill>
              </a:rPr>
              <a:t>You will be given access to your </a:t>
            </a:r>
            <a:r>
              <a:rPr lang="en-US" sz="1200" b="1" dirty="0" err="1" smtClean="0">
                <a:solidFill>
                  <a:srgbClr val="000000"/>
                </a:solidFill>
              </a:rPr>
              <a:t>eRoster</a:t>
            </a:r>
            <a:r>
              <a:rPr lang="en-US" sz="1200" b="1" dirty="0" smtClean="0">
                <a:solidFill>
                  <a:srgbClr val="000000"/>
                </a:solidFill>
              </a:rPr>
              <a:t> by January 30</a:t>
            </a:r>
            <a:r>
              <a:rPr lang="en-US" sz="1200" b="1" baseline="30000" dirty="0" smtClean="0">
                <a:solidFill>
                  <a:srgbClr val="000000"/>
                </a:solidFill>
              </a:rPr>
              <a:t>th</a:t>
            </a:r>
            <a:r>
              <a:rPr lang="en-US" sz="1200" dirty="0" smtClean="0">
                <a:solidFill>
                  <a:srgbClr val="000000"/>
                </a:solidFill>
              </a:rPr>
              <a:t> and will soon begin receiving communications about using the Roster</a:t>
            </a:r>
          </a:p>
          <a:p>
            <a:pPr marL="285750" indent="-285750" eaLnBrk="1" hangingPunct="1">
              <a:buFont typeface="Arial"/>
              <a:buChar char="•"/>
            </a:pPr>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eaLnBrk="1" hangingPunct="1">
              <a:buFont typeface="Arial"/>
              <a:buChar char="•"/>
            </a:pPr>
            <a:r>
              <a:rPr lang="en-US" sz="1200" kern="1200" dirty="0" smtClean="0">
                <a:solidFill>
                  <a:schemeClr val="tx1"/>
                </a:solidFill>
                <a:effectLst/>
                <a:latin typeface="Arial"/>
                <a:ea typeface="+mn-ea"/>
                <a:cs typeface="Arial"/>
              </a:rPr>
              <a:t>ACS</a:t>
            </a:r>
            <a:r>
              <a:rPr lang="en-US" sz="1200" kern="1200" baseline="0" dirty="0" smtClean="0">
                <a:solidFill>
                  <a:schemeClr val="tx1"/>
                </a:solidFill>
                <a:effectLst/>
                <a:latin typeface="Arial"/>
                <a:ea typeface="+mn-ea"/>
                <a:cs typeface="Arial"/>
              </a:rPr>
              <a:t> provides some other  resources to help get you started. </a:t>
            </a:r>
            <a:endParaRPr lang="en-US" sz="1200" kern="1200" dirty="0" smtClean="0">
              <a:solidFill>
                <a:schemeClr val="tx1"/>
              </a:solidFill>
              <a:effectLst/>
              <a:latin typeface="Arial"/>
              <a:ea typeface="+mn-ea"/>
              <a:cs typeface="Arial"/>
            </a:endParaRPr>
          </a:p>
          <a:p>
            <a:pPr marL="285750" indent="-285750" eaLnBrk="1" hangingPunct="1">
              <a:buFont typeface="Arial"/>
              <a:buChar char="•"/>
            </a:pPr>
            <a:endParaRPr lang="en-US" sz="1200" kern="1200" dirty="0" smtClean="0">
              <a:solidFill>
                <a:schemeClr val="tx1"/>
              </a:solidFill>
              <a:effectLst/>
              <a:latin typeface="Arial"/>
              <a:ea typeface="+mn-ea"/>
              <a:cs typeface="Arial"/>
            </a:endParaRPr>
          </a:p>
          <a:p>
            <a:pPr marL="285750" indent="-285750" eaLnBrk="1" hangingPunct="1">
              <a:buFont typeface="Arial"/>
              <a:buChar char="•"/>
            </a:pPr>
            <a:r>
              <a:rPr lang="en-US" sz="1200" kern="1200" dirty="0" smtClean="0">
                <a:solidFill>
                  <a:schemeClr val="tx1"/>
                </a:solidFill>
                <a:effectLst/>
                <a:latin typeface="Arial"/>
                <a:ea typeface="+mn-ea"/>
                <a:cs typeface="Arial"/>
              </a:rPr>
              <a:t>Setting up a local section website is easy using ACS FREE Service, webs.com. </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Arial"/>
                <a:ea typeface="+mn-ea"/>
                <a:cs typeface="Arial"/>
              </a:rPr>
              <a:t>Using the ACS network with your ACS login and password will lead you to more opportunities especially for engaging volunteers</a:t>
            </a:r>
            <a:r>
              <a:rPr lang="en-US" sz="1200" dirty="0" smtClean="0">
                <a:effectLst/>
                <a:latin typeface="Arial"/>
                <a:cs typeface="Arial"/>
              </a:rPr>
              <a:t> </a:t>
            </a:r>
          </a:p>
          <a:p>
            <a:pPr marL="285750" indent="-285750" eaLnBrk="1" hangingPunct="1">
              <a:buFont typeface="Arial"/>
              <a:buChar char="•"/>
            </a:pPr>
            <a:r>
              <a:rPr lang="en-US" sz="1200" kern="1200" dirty="0" smtClean="0">
                <a:solidFill>
                  <a:schemeClr val="tx1"/>
                </a:solidFill>
                <a:effectLst/>
                <a:latin typeface="Arial"/>
                <a:ea typeface="+mn-ea"/>
                <a:cs typeface="Arial"/>
              </a:rPr>
              <a:t>Additionally, an excellent, feature rich website at </a:t>
            </a:r>
            <a:r>
              <a:rPr lang="en-US" sz="1200" u="sng" kern="1200" dirty="0" smtClean="0">
                <a:solidFill>
                  <a:schemeClr val="tx1"/>
                </a:solidFill>
                <a:effectLst/>
                <a:latin typeface="Arial"/>
                <a:ea typeface="+mn-ea"/>
                <a:cs typeface="Arial"/>
                <a:hlinkClick r:id="rId3"/>
              </a:rPr>
              <a:t>www.acs.org/getinvolved</a:t>
            </a:r>
            <a:r>
              <a:rPr lang="en-US" sz="1200" kern="1200" dirty="0" smtClean="0">
                <a:solidFill>
                  <a:schemeClr val="tx1"/>
                </a:solidFill>
                <a:effectLst/>
                <a:latin typeface="Arial"/>
                <a:ea typeface="+mn-ea"/>
                <a:cs typeface="Arial"/>
              </a:rPr>
              <a:t> has links for local section leaders and resources for community outreach volunteers. </a:t>
            </a:r>
          </a:p>
          <a:p>
            <a:pPr marL="285750" indent="-285750" eaLnBrk="1" hangingPunct="1">
              <a:buFont typeface="Arial"/>
              <a:buChar char="•"/>
            </a:pPr>
            <a:endParaRPr lang="en-US" sz="1200" dirty="0" smtClean="0">
              <a:effectLst/>
              <a:latin typeface="Arial"/>
              <a:ea typeface="ＭＳ Ｐゴシック" pitchFamily="34" charset="-128"/>
              <a:cs typeface="Arial"/>
            </a:endParaRPr>
          </a:p>
          <a:p>
            <a:pPr marL="285750" indent="-285750" eaLnBrk="1" hangingPunct="1">
              <a:buFont typeface="Arial"/>
              <a:buChar char="•"/>
            </a:pPr>
            <a:endParaRPr lang="en-US" sz="1200" dirty="0" smtClean="0">
              <a:effectLst/>
              <a:latin typeface="Arial"/>
              <a:ea typeface="ＭＳ Ｐゴシック" pitchFamily="34" charset="-128"/>
              <a:cs typeface="Arial"/>
            </a:endParaRPr>
          </a:p>
          <a:p>
            <a:pPr marL="285750" indent="-285750" eaLnBrk="1" hangingPunct="1">
              <a:buFont typeface="Arial"/>
              <a:buChar char="•"/>
            </a:pPr>
            <a:r>
              <a:rPr lang="en-US" sz="1200" dirty="0" smtClean="0">
                <a:effectLst/>
                <a:latin typeface="Arial"/>
                <a:ea typeface="ＭＳ Ｐゴシック" pitchFamily="34" charset="-128"/>
                <a:cs typeface="Arial"/>
              </a:rPr>
              <a:t>ACS</a:t>
            </a:r>
            <a:r>
              <a:rPr lang="en-US" sz="1200" baseline="0" dirty="0" smtClean="0">
                <a:effectLst/>
                <a:latin typeface="Arial"/>
                <a:ea typeface="ＭＳ Ｐゴシック" pitchFamily="34" charset="-128"/>
                <a:cs typeface="Arial"/>
              </a:rPr>
              <a:t> is in the process of finalizing a technology resources guide which includes service providers for email and meeting management, social media, surveying,  voting and </a:t>
            </a:r>
            <a:r>
              <a:rPr lang="en-US" sz="1200" baseline="0" dirty="0" err="1" smtClean="0">
                <a:effectLst/>
                <a:latin typeface="Arial"/>
                <a:ea typeface="ＭＳ Ｐゴシック" pitchFamily="34" charset="-128"/>
                <a:cs typeface="Arial"/>
              </a:rPr>
              <a:t>webconferencing</a:t>
            </a:r>
            <a:r>
              <a:rPr lang="en-US" sz="1200" baseline="0" dirty="0" smtClean="0">
                <a:effectLst/>
                <a:latin typeface="Arial"/>
                <a:ea typeface="ＭＳ Ｐゴシック" pitchFamily="34" charset="-128"/>
                <a:cs typeface="Arial"/>
              </a:rPr>
              <a:t>.  Look for this document to be posted on the Get Involved web page in the coming days. </a:t>
            </a:r>
            <a:endParaRPr lang="en-US" sz="1200" dirty="0" smtClean="0">
              <a:effectLst/>
              <a:latin typeface="Arial"/>
              <a:ea typeface="ＭＳ Ｐゴシック" pitchFamily="34" charset="-128"/>
              <a:cs typeface="Arial"/>
            </a:endParaRPr>
          </a:p>
          <a:p>
            <a:pPr marL="285750" indent="-285750" eaLnBrk="1" hangingPunct="1">
              <a:buFont typeface="Arial"/>
              <a:buChar char="•"/>
            </a:pPr>
            <a:endParaRPr lang="en-US" sz="1200" dirty="0" smtClean="0">
              <a:effectLst/>
              <a:latin typeface="Arial"/>
              <a:ea typeface="ＭＳ Ｐゴシック" pitchFamily="34" charset="-128"/>
              <a:cs typeface="Arial"/>
            </a:endParaRPr>
          </a:p>
          <a:p>
            <a:pPr marL="285750" indent="-285750" eaLnBrk="1" hangingPunct="1">
              <a:buFont typeface="Arial"/>
              <a:buChar char="•"/>
            </a:pPr>
            <a:r>
              <a:rPr lang="en-US" sz="1200" dirty="0" smtClean="0">
                <a:effectLst/>
                <a:latin typeface="Arial"/>
                <a:ea typeface="ＭＳ Ｐゴシック" pitchFamily="34" charset="-128"/>
                <a:cs typeface="Arial"/>
              </a:rPr>
              <a:t>Finally</a:t>
            </a:r>
            <a:r>
              <a:rPr lang="en-US" sz="1200" baseline="0" dirty="0" smtClean="0">
                <a:effectLst/>
                <a:latin typeface="Arial"/>
                <a:ea typeface="ＭＳ Ｐゴシック" pitchFamily="34" charset="-128"/>
                <a:cs typeface="Arial"/>
              </a:rPr>
              <a:t> l</a:t>
            </a:r>
            <a:r>
              <a:rPr lang="en-US" sz="1200" dirty="0" smtClean="0">
                <a:effectLst/>
                <a:latin typeface="Arial"/>
                <a:ea typeface="ＭＳ Ｐゴシック" pitchFamily="34" charset="-128"/>
                <a:cs typeface="Arial"/>
              </a:rPr>
              <a:t>earn how to effectively communicate</a:t>
            </a:r>
            <a:r>
              <a:rPr lang="en-US" sz="1200" baseline="0" dirty="0" smtClean="0">
                <a:effectLst/>
                <a:latin typeface="Arial"/>
                <a:ea typeface="ＭＳ Ｐゴシック" pitchFamily="34" charset="-128"/>
                <a:cs typeface="Arial"/>
              </a:rPr>
              <a:t> </a:t>
            </a:r>
            <a:r>
              <a:rPr lang="en-US" sz="1200" dirty="0" smtClean="0">
                <a:effectLst/>
                <a:latin typeface="Arial"/>
                <a:ea typeface="ＭＳ Ｐゴシック" pitchFamily="34" charset="-128"/>
                <a:cs typeface="Arial"/>
              </a:rPr>
              <a:t>use with your</a:t>
            </a:r>
            <a:r>
              <a:rPr lang="en-US" sz="1200" baseline="0" dirty="0" smtClean="0">
                <a:effectLst/>
                <a:latin typeface="Arial"/>
                <a:ea typeface="ＭＳ Ｐゴシック" pitchFamily="34" charset="-128"/>
                <a:cs typeface="Arial"/>
              </a:rPr>
              <a:t> members using </a:t>
            </a:r>
            <a:r>
              <a:rPr lang="en-US" sz="1200" dirty="0" smtClean="0">
                <a:effectLst/>
                <a:latin typeface="Arial"/>
                <a:ea typeface="ＭＳ Ｐゴシック" pitchFamily="34" charset="-128"/>
                <a:cs typeface="Arial"/>
              </a:rPr>
              <a:t>Social Media and  other electronic</a:t>
            </a:r>
            <a:r>
              <a:rPr lang="en-US" sz="1200" baseline="0" dirty="0" smtClean="0">
                <a:effectLst/>
                <a:latin typeface="Arial"/>
                <a:ea typeface="ＭＳ Ｐゴシック" pitchFamily="34" charset="-128"/>
                <a:cs typeface="Arial"/>
              </a:rPr>
              <a:t> means</a:t>
            </a:r>
            <a:r>
              <a:rPr lang="en-US" sz="1200" dirty="0" smtClean="0">
                <a:effectLst/>
                <a:latin typeface="Arial"/>
                <a:ea typeface="ＭＳ Ｐゴシック" pitchFamily="34" charset="-128"/>
                <a:cs typeface="Arial"/>
              </a:rPr>
              <a:t> members during</a:t>
            </a:r>
            <a:r>
              <a:rPr lang="en-US" sz="1200" baseline="0" dirty="0" smtClean="0">
                <a:effectLst/>
                <a:latin typeface="Arial"/>
                <a:ea typeface="ＭＳ Ｐゴシック" pitchFamily="34" charset="-128"/>
                <a:cs typeface="Arial"/>
              </a:rPr>
              <a:t> our </a:t>
            </a:r>
            <a:r>
              <a:rPr lang="en-US" sz="1200" dirty="0" smtClean="0">
                <a:effectLst/>
                <a:latin typeface="Arial"/>
                <a:ea typeface="ＭＳ Ｐゴシック" pitchFamily="34" charset="-128"/>
                <a:cs typeface="Arial"/>
              </a:rPr>
              <a:t>Friday afternoon workshop</a:t>
            </a:r>
            <a:r>
              <a:rPr lang="en-US" sz="1200" baseline="0" dirty="0" smtClean="0">
                <a:effectLst/>
                <a:latin typeface="Arial"/>
                <a:ea typeface="ＭＳ Ｐゴシック" pitchFamily="34" charset="-128"/>
                <a:cs typeface="Arial"/>
              </a:rPr>
              <a:t> at the Leadership Institute and during the resource fair on Saturday evening.</a:t>
            </a:r>
          </a:p>
          <a:p>
            <a:pPr marL="285750" indent="-285750" eaLnBrk="1" hangingPunct="1">
              <a:buFont typeface="Arial"/>
              <a:buChar char="•"/>
            </a:pPr>
            <a:endParaRPr lang="en-US" sz="1200" dirty="0" smtClean="0">
              <a:latin typeface="Arial"/>
              <a:ea typeface="ＭＳ Ｐゴシック" pitchFamily="34" charset="-128"/>
              <a:cs typeface="Arial"/>
            </a:endParaRPr>
          </a:p>
          <a:p>
            <a:pPr eaLnBrk="1" hangingPunct="1"/>
            <a:endParaRPr lang="en-US" dirty="0" smtClean="0">
              <a:latin typeface="Arial" pitchFamily="34" charset="0"/>
              <a:ea typeface="ＭＳ Ｐゴシック" pitchFamily="34" charset="-128"/>
            </a:endParaRPr>
          </a:p>
        </p:txBody>
      </p:sp>
      <p:sp>
        <p:nvSpPr>
          <p:cNvPr id="4" name="Slide Number Placeholder 3"/>
          <p:cNvSpPr>
            <a:spLocks noGrp="1"/>
          </p:cNvSpPr>
          <p:nvPr>
            <p:ph type="sldNum" sz="quarter" idx="10"/>
          </p:nvPr>
        </p:nvSpPr>
        <p:spPr/>
        <p:txBody>
          <a:bodyPr/>
          <a:lstStyle/>
          <a:p>
            <a:fld id="{CB7F2C24-337D-4A42-8769-C704EF8E408E}"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782" eaLnBrk="0" hangingPunct="0">
              <a:defRPr sz="2500">
                <a:solidFill>
                  <a:srgbClr val="0054A6"/>
                </a:solidFill>
                <a:latin typeface="Arial" pitchFamily="34" charset="0"/>
                <a:ea typeface="ＭＳ Ｐゴシック" pitchFamily="34" charset="-128"/>
              </a:defRPr>
            </a:lvl1pPr>
            <a:lvl2pPr marL="749908" indent="-288426" defTabSz="935782" eaLnBrk="0" hangingPunct="0">
              <a:defRPr sz="2500">
                <a:solidFill>
                  <a:srgbClr val="0054A6"/>
                </a:solidFill>
                <a:latin typeface="Arial" pitchFamily="34" charset="0"/>
                <a:ea typeface="ＭＳ Ｐゴシック" pitchFamily="34" charset="-128"/>
              </a:defRPr>
            </a:lvl2pPr>
            <a:lvl3pPr marL="1153705" indent="-230741" defTabSz="935782" eaLnBrk="0" hangingPunct="0">
              <a:defRPr sz="2500">
                <a:solidFill>
                  <a:srgbClr val="0054A6"/>
                </a:solidFill>
                <a:latin typeface="Arial" pitchFamily="34" charset="0"/>
                <a:ea typeface="ＭＳ Ｐゴシック" pitchFamily="34" charset="-128"/>
              </a:defRPr>
            </a:lvl3pPr>
            <a:lvl4pPr marL="1615186" indent="-230741" defTabSz="935782" eaLnBrk="0" hangingPunct="0">
              <a:defRPr sz="2500">
                <a:solidFill>
                  <a:srgbClr val="0054A6"/>
                </a:solidFill>
                <a:latin typeface="Arial" pitchFamily="34" charset="0"/>
                <a:ea typeface="ＭＳ Ｐゴシック" pitchFamily="34" charset="-128"/>
              </a:defRPr>
            </a:lvl4pPr>
            <a:lvl5pPr marL="2076668" indent="-230741" defTabSz="935782" eaLnBrk="0" hangingPunct="0">
              <a:defRPr sz="2500">
                <a:solidFill>
                  <a:srgbClr val="0054A6"/>
                </a:solidFill>
                <a:latin typeface="Arial" pitchFamily="34" charset="0"/>
                <a:ea typeface="ＭＳ Ｐゴシック" pitchFamily="34" charset="-128"/>
              </a:defRPr>
            </a:lvl5pPr>
            <a:lvl6pPr marL="2538150" indent="-230741" algn="ctr" defTabSz="935782" eaLnBrk="0" fontAlgn="base" hangingPunct="0">
              <a:lnSpc>
                <a:spcPct val="90000"/>
              </a:lnSpc>
              <a:spcBef>
                <a:spcPct val="10000"/>
              </a:spcBef>
              <a:spcAft>
                <a:spcPct val="40000"/>
              </a:spcAft>
              <a:defRPr sz="2500">
                <a:solidFill>
                  <a:srgbClr val="0054A6"/>
                </a:solidFill>
                <a:latin typeface="Arial" pitchFamily="34" charset="0"/>
                <a:ea typeface="ＭＳ Ｐゴシック" pitchFamily="34" charset="-128"/>
              </a:defRPr>
            </a:lvl6pPr>
            <a:lvl7pPr marL="2999631" indent="-230741" algn="ctr" defTabSz="935782" eaLnBrk="0" fontAlgn="base" hangingPunct="0">
              <a:lnSpc>
                <a:spcPct val="90000"/>
              </a:lnSpc>
              <a:spcBef>
                <a:spcPct val="10000"/>
              </a:spcBef>
              <a:spcAft>
                <a:spcPct val="40000"/>
              </a:spcAft>
              <a:defRPr sz="2500">
                <a:solidFill>
                  <a:srgbClr val="0054A6"/>
                </a:solidFill>
                <a:latin typeface="Arial" pitchFamily="34" charset="0"/>
                <a:ea typeface="ＭＳ Ｐゴシック" pitchFamily="34" charset="-128"/>
              </a:defRPr>
            </a:lvl7pPr>
            <a:lvl8pPr marL="3461114" indent="-230741" algn="ctr" defTabSz="935782" eaLnBrk="0" fontAlgn="base" hangingPunct="0">
              <a:lnSpc>
                <a:spcPct val="90000"/>
              </a:lnSpc>
              <a:spcBef>
                <a:spcPct val="10000"/>
              </a:spcBef>
              <a:spcAft>
                <a:spcPct val="40000"/>
              </a:spcAft>
              <a:defRPr sz="2500">
                <a:solidFill>
                  <a:srgbClr val="0054A6"/>
                </a:solidFill>
                <a:latin typeface="Arial" pitchFamily="34" charset="0"/>
                <a:ea typeface="ＭＳ Ｐゴシック" pitchFamily="34" charset="-128"/>
              </a:defRPr>
            </a:lvl8pPr>
            <a:lvl9pPr marL="3922595" indent="-230741" algn="ctr" defTabSz="935782" eaLnBrk="0" fontAlgn="base" hangingPunct="0">
              <a:lnSpc>
                <a:spcPct val="90000"/>
              </a:lnSpc>
              <a:spcBef>
                <a:spcPct val="10000"/>
              </a:spcBef>
              <a:spcAft>
                <a:spcPct val="40000"/>
              </a:spcAft>
              <a:defRPr sz="2500">
                <a:solidFill>
                  <a:srgbClr val="0054A6"/>
                </a:solidFill>
                <a:latin typeface="Arial" pitchFamily="34" charset="0"/>
                <a:ea typeface="ＭＳ Ｐゴシック" pitchFamily="34" charset="-128"/>
              </a:defRPr>
            </a:lvl9pPr>
          </a:lstStyle>
          <a:p>
            <a:pPr eaLnBrk="1" hangingPunct="1"/>
            <a:fld id="{30E3FCC3-76C2-4B20-9275-A983CF608519}" type="slidenum">
              <a:rPr lang="en-GB" sz="1200">
                <a:solidFill>
                  <a:prstClr val="black"/>
                </a:solidFill>
              </a:rPr>
              <a:pPr eaLnBrk="1" hangingPunct="1"/>
              <a:t>3</a:t>
            </a:fld>
            <a:endParaRPr lang="en-GB" sz="1200">
              <a:solidFill>
                <a:prstClr val="black"/>
              </a:solidFill>
            </a:endParaRPr>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782" eaLnBrk="0" hangingPunct="0">
              <a:defRPr sz="2500">
                <a:solidFill>
                  <a:srgbClr val="0054A6"/>
                </a:solidFill>
                <a:latin typeface="Arial" pitchFamily="34" charset="0"/>
                <a:ea typeface="ＭＳ Ｐゴシック" pitchFamily="34" charset="-128"/>
              </a:defRPr>
            </a:lvl1pPr>
            <a:lvl2pPr marL="749908" indent="-288426" defTabSz="935782" eaLnBrk="0" hangingPunct="0">
              <a:defRPr sz="2500">
                <a:solidFill>
                  <a:srgbClr val="0054A6"/>
                </a:solidFill>
                <a:latin typeface="Arial" pitchFamily="34" charset="0"/>
                <a:ea typeface="ＭＳ Ｐゴシック" pitchFamily="34" charset="-128"/>
              </a:defRPr>
            </a:lvl2pPr>
            <a:lvl3pPr marL="1153705" indent="-230741" defTabSz="935782" eaLnBrk="0" hangingPunct="0">
              <a:defRPr sz="2500">
                <a:solidFill>
                  <a:srgbClr val="0054A6"/>
                </a:solidFill>
                <a:latin typeface="Arial" pitchFamily="34" charset="0"/>
                <a:ea typeface="ＭＳ Ｐゴシック" pitchFamily="34" charset="-128"/>
              </a:defRPr>
            </a:lvl3pPr>
            <a:lvl4pPr marL="1615186" indent="-230741" defTabSz="935782" eaLnBrk="0" hangingPunct="0">
              <a:defRPr sz="2500">
                <a:solidFill>
                  <a:srgbClr val="0054A6"/>
                </a:solidFill>
                <a:latin typeface="Arial" pitchFamily="34" charset="0"/>
                <a:ea typeface="ＭＳ Ｐゴシック" pitchFamily="34" charset="-128"/>
              </a:defRPr>
            </a:lvl4pPr>
            <a:lvl5pPr marL="2076668" indent="-230741" defTabSz="935782" eaLnBrk="0" hangingPunct="0">
              <a:defRPr sz="2500">
                <a:solidFill>
                  <a:srgbClr val="0054A6"/>
                </a:solidFill>
                <a:latin typeface="Arial" pitchFamily="34" charset="0"/>
                <a:ea typeface="ＭＳ Ｐゴシック" pitchFamily="34" charset="-128"/>
              </a:defRPr>
            </a:lvl5pPr>
            <a:lvl6pPr marL="2538150" indent="-230741" algn="ctr" defTabSz="935782" eaLnBrk="0" fontAlgn="base" hangingPunct="0">
              <a:lnSpc>
                <a:spcPct val="90000"/>
              </a:lnSpc>
              <a:spcBef>
                <a:spcPct val="10000"/>
              </a:spcBef>
              <a:spcAft>
                <a:spcPct val="40000"/>
              </a:spcAft>
              <a:defRPr sz="2500">
                <a:solidFill>
                  <a:srgbClr val="0054A6"/>
                </a:solidFill>
                <a:latin typeface="Arial" pitchFamily="34" charset="0"/>
                <a:ea typeface="ＭＳ Ｐゴシック" pitchFamily="34" charset="-128"/>
              </a:defRPr>
            </a:lvl6pPr>
            <a:lvl7pPr marL="2999631" indent="-230741" algn="ctr" defTabSz="935782" eaLnBrk="0" fontAlgn="base" hangingPunct="0">
              <a:lnSpc>
                <a:spcPct val="90000"/>
              </a:lnSpc>
              <a:spcBef>
                <a:spcPct val="10000"/>
              </a:spcBef>
              <a:spcAft>
                <a:spcPct val="40000"/>
              </a:spcAft>
              <a:defRPr sz="2500">
                <a:solidFill>
                  <a:srgbClr val="0054A6"/>
                </a:solidFill>
                <a:latin typeface="Arial" pitchFamily="34" charset="0"/>
                <a:ea typeface="ＭＳ Ｐゴシック" pitchFamily="34" charset="-128"/>
              </a:defRPr>
            </a:lvl7pPr>
            <a:lvl8pPr marL="3461114" indent="-230741" algn="ctr" defTabSz="935782" eaLnBrk="0" fontAlgn="base" hangingPunct="0">
              <a:lnSpc>
                <a:spcPct val="90000"/>
              </a:lnSpc>
              <a:spcBef>
                <a:spcPct val="10000"/>
              </a:spcBef>
              <a:spcAft>
                <a:spcPct val="40000"/>
              </a:spcAft>
              <a:defRPr sz="2500">
                <a:solidFill>
                  <a:srgbClr val="0054A6"/>
                </a:solidFill>
                <a:latin typeface="Arial" pitchFamily="34" charset="0"/>
                <a:ea typeface="ＭＳ Ｐゴシック" pitchFamily="34" charset="-128"/>
              </a:defRPr>
            </a:lvl8pPr>
            <a:lvl9pPr marL="3922595" indent="-230741" algn="ctr" defTabSz="935782" eaLnBrk="0" fontAlgn="base" hangingPunct="0">
              <a:lnSpc>
                <a:spcPct val="90000"/>
              </a:lnSpc>
              <a:spcBef>
                <a:spcPct val="10000"/>
              </a:spcBef>
              <a:spcAft>
                <a:spcPct val="40000"/>
              </a:spcAft>
              <a:defRPr sz="2500">
                <a:solidFill>
                  <a:srgbClr val="0054A6"/>
                </a:solidFill>
                <a:latin typeface="Arial" pitchFamily="34" charset="0"/>
                <a:ea typeface="ＭＳ Ｐゴシック" pitchFamily="34" charset="-128"/>
              </a:defRPr>
            </a:lvl9pPr>
          </a:lstStyle>
          <a:p>
            <a:pPr eaLnBrk="1" hangingPunct="1"/>
            <a:fld id="{30E3FCC3-76C2-4B20-9275-A983CF608519}" type="slidenum">
              <a:rPr lang="en-GB" sz="1200">
                <a:solidFill>
                  <a:prstClr val="black"/>
                </a:solidFill>
              </a:rPr>
              <a:pPr eaLnBrk="1" hangingPunct="1"/>
              <a:t>30</a:t>
            </a:fld>
            <a:endParaRPr lang="en-GB" sz="1200">
              <a:solidFill>
                <a:prstClr val="black"/>
              </a:solidFill>
            </a:endParaRPr>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ea typeface="ＭＳ Ｐゴシック" pitchFamily="34" charset="-128"/>
              </a:rPr>
              <a:t>Greg Milligan is the continuing Chair of the LSAC</a:t>
            </a:r>
            <a:r>
              <a:rPr lang="en-US" baseline="0" dirty="0" smtClean="0">
                <a:latin typeface="Arial" pitchFamily="34" charset="0"/>
                <a:ea typeface="ＭＳ Ｐゴシック" pitchFamily="34" charset="-128"/>
              </a:rPr>
              <a:t> </a:t>
            </a:r>
            <a:r>
              <a:rPr lang="en-US" dirty="0" smtClean="0">
                <a:latin typeface="Arial" pitchFamily="34" charset="0"/>
                <a:ea typeface="ＭＳ Ｐゴシック" pitchFamily="34" charset="-128"/>
              </a:rPr>
              <a:t>subcommittee on Grants &amp; Awards</a:t>
            </a:r>
          </a:p>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7F2C24-337D-4A42-8769-C704EF8E408E}" type="slidenum">
              <a:rPr lang="en-US" smtClean="0"/>
              <a:pPr/>
              <a:t>31</a:t>
            </a:fld>
            <a:endParaRPr lang="en-US"/>
          </a:p>
        </p:txBody>
      </p:sp>
    </p:spTree>
    <p:extLst>
      <p:ext uri="{BB962C8B-B14F-4D97-AF65-F5344CB8AC3E}">
        <p14:creationId xmlns:p14="http://schemas.microsoft.com/office/powerpoint/2010/main" val="32932733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Let me talk for the final part of this webinar about the goals of the 2018 Leadership Institute that we will be attending next week.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am looking forward to meeting you and have the committee members share our best information about healthy and successful local sections.</a:t>
            </a:r>
          </a:p>
          <a:p>
            <a:endParaRPr lang="en-US" dirty="0"/>
          </a:p>
        </p:txBody>
      </p:sp>
      <p:sp>
        <p:nvSpPr>
          <p:cNvPr id="4" name="Slide Number Placeholder 3"/>
          <p:cNvSpPr>
            <a:spLocks noGrp="1"/>
          </p:cNvSpPr>
          <p:nvPr>
            <p:ph type="sldNum" sz="quarter" idx="10"/>
          </p:nvPr>
        </p:nvSpPr>
        <p:spPr/>
        <p:txBody>
          <a:bodyPr/>
          <a:lstStyle/>
          <a:p>
            <a:fld id="{CB7F2C24-337D-4A42-8769-C704EF8E408E}"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One of the best</a:t>
            </a:r>
            <a:r>
              <a:rPr lang="en-US" sz="1200" kern="1200" baseline="0" dirty="0" smtClean="0">
                <a:solidFill>
                  <a:schemeClr val="tx1"/>
                </a:solidFill>
                <a:effectLst/>
                <a:latin typeface="+mn-lt"/>
                <a:ea typeface="+mn-ea"/>
                <a:cs typeface="+mn-cs"/>
              </a:rPr>
              <a:t> parts of the Leadership Institute is that d</a:t>
            </a:r>
            <a:r>
              <a:rPr lang="en-US" sz="1200" kern="1200" dirty="0" smtClean="0">
                <a:solidFill>
                  <a:schemeClr val="tx1"/>
                </a:solidFill>
                <a:effectLst/>
                <a:latin typeface="+mn-lt"/>
                <a:ea typeface="+mn-ea"/>
                <a:cs typeface="+mn-cs"/>
              </a:rPr>
              <a:t>uring the slightly less than 48 hours that we will be together, you will be interacting with a host of other leaders, not just from local sections, but also from ACS divisions, committees of various types and national ACS positions.</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I really hope that this broad cross section of people present will enable you to have fun and productive conversations about the ACS AND your professional and personal lives, and that you can make new connections and be more inspired in your new leadership roles. </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Also, on Saturday you will have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opportunity to enhance your skills by taking two leadership courses from the ACS Leadership Development System. </a:t>
            </a:r>
          </a:p>
        </p:txBody>
      </p:sp>
      <p:sp>
        <p:nvSpPr>
          <p:cNvPr id="4" name="Slide Number Placeholder 3"/>
          <p:cNvSpPr>
            <a:spLocks noGrp="1"/>
          </p:cNvSpPr>
          <p:nvPr>
            <p:ph type="sldNum" sz="quarter" idx="10"/>
          </p:nvPr>
        </p:nvSpPr>
        <p:spPr/>
        <p:txBody>
          <a:bodyPr/>
          <a:lstStyle/>
          <a:p>
            <a:fld id="{CB7F2C24-337D-4A42-8769-C704EF8E408E}" type="slidenum">
              <a:rPr lang="en-US" smtClean="0"/>
              <a:pPr/>
              <a:t>34</a:t>
            </a:fld>
            <a:endParaRPr lang="en-US"/>
          </a:p>
        </p:txBody>
      </p:sp>
    </p:spTree>
    <p:extLst>
      <p:ext uri="{BB962C8B-B14F-4D97-AF65-F5344CB8AC3E}">
        <p14:creationId xmlns:p14="http://schemas.microsoft.com/office/powerpoint/2010/main" val="7639998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0" lvl="1" indent="-342900" eaLnBrk="1" hangingPunct="1">
              <a:buFont typeface="Arial"/>
              <a:buChar char="•"/>
            </a:pPr>
            <a:r>
              <a:rPr lang="en-US" sz="2000" dirty="0" smtClean="0">
                <a:ea typeface="ＭＳ Ｐゴシック" pitchFamily="34" charset="-128"/>
              </a:rPr>
              <a:t>In our Local Section Track on Friday and Sunday, we</a:t>
            </a:r>
            <a:r>
              <a:rPr lang="en-US" sz="2000" baseline="0" dirty="0" smtClean="0">
                <a:ea typeface="ＭＳ Ｐゴシック" pitchFamily="34" charset="-128"/>
              </a:rPr>
              <a:t> are going to provide you with </a:t>
            </a:r>
            <a:r>
              <a:rPr lang="en-US" sz="2000" dirty="0" smtClean="0">
                <a:ea typeface="ＭＳ Ｐゴシック" pitchFamily="34" charset="-128"/>
              </a:rPr>
              <a:t>tools and resources to help you be successful in your leadership roles.</a:t>
            </a:r>
          </a:p>
          <a:p>
            <a:pPr marL="800100" lvl="1" indent="-342900" eaLnBrk="1" hangingPunct="1">
              <a:buFont typeface="Arial"/>
              <a:buChar char="•"/>
            </a:pPr>
            <a:r>
              <a:rPr lang="en-US" sz="2000" dirty="0" smtClean="0">
                <a:ea typeface="ＭＳ Ｐゴシック" pitchFamily="34" charset="-128"/>
              </a:rPr>
              <a:t>You can expect to hear specific</a:t>
            </a:r>
            <a:r>
              <a:rPr lang="en-US" sz="2000" baseline="0" dirty="0" smtClean="0">
                <a:ea typeface="ＭＳ Ｐゴシック" pitchFamily="34" charset="-128"/>
              </a:rPr>
              <a:t> </a:t>
            </a:r>
            <a:r>
              <a:rPr lang="en-US" sz="2000" dirty="0" smtClean="0">
                <a:ea typeface="ＭＳ Ｐゴシック" pitchFamily="34" charset="-128"/>
              </a:rPr>
              <a:t>examples of projects that have worked in local sections, </a:t>
            </a:r>
          </a:p>
          <a:p>
            <a:pPr marL="800100" lvl="1" indent="-342900" eaLnBrk="1" hangingPunct="1">
              <a:buFont typeface="Arial"/>
              <a:buChar char="•"/>
            </a:pPr>
            <a:r>
              <a:rPr lang="en-US" sz="2000" dirty="0" smtClean="0">
                <a:ea typeface="ＭＳ Ｐゴシック" pitchFamily="34" charset="-128"/>
              </a:rPr>
              <a:t>You will be developing initial plans for a program in your section, and</a:t>
            </a:r>
            <a:r>
              <a:rPr lang="en-US" sz="2000" baseline="0" dirty="0" smtClean="0">
                <a:ea typeface="ＭＳ Ｐゴシック" pitchFamily="34" charset="-128"/>
              </a:rPr>
              <a:t> will work </a:t>
            </a:r>
            <a:r>
              <a:rPr lang="en-US" sz="2000" dirty="0" smtClean="0">
                <a:ea typeface="ＭＳ Ｐゴシック" pitchFamily="34" charset="-128"/>
              </a:rPr>
              <a:t>to develop those activities,</a:t>
            </a:r>
            <a:r>
              <a:rPr lang="en-US" sz="2000" baseline="0" dirty="0" smtClean="0">
                <a:ea typeface="ＭＳ Ｐゴシック" pitchFamily="34" charset="-128"/>
              </a:rPr>
              <a:t> and potentially find local collaborators and co-hosts.</a:t>
            </a:r>
          </a:p>
          <a:p>
            <a:pPr marL="800100" lvl="1" indent="-342900" eaLnBrk="1" hangingPunct="1">
              <a:buFont typeface="Arial"/>
              <a:buChar char="•"/>
            </a:pPr>
            <a:r>
              <a:rPr lang="en-US" sz="2000" baseline="0" dirty="0" smtClean="0">
                <a:ea typeface="ＭＳ Ｐゴシック" pitchFamily="34" charset="-128"/>
              </a:rPr>
              <a:t>Ideas and Best Practices for using Social Media communications in your local section</a:t>
            </a:r>
            <a:endParaRPr lang="en-US" sz="2000" dirty="0" smtClean="0">
              <a:ea typeface="ＭＳ Ｐゴシック" pitchFamily="34" charset="-128"/>
            </a:endParaRPr>
          </a:p>
          <a:p>
            <a:pPr marL="800100" lvl="1" indent="-342900" eaLnBrk="1" hangingPunct="1">
              <a:buFont typeface="Arial"/>
              <a:buChar char="•"/>
            </a:pPr>
            <a:r>
              <a:rPr lang="en-US" sz="2000" dirty="0" smtClean="0">
                <a:ea typeface="ＭＳ Ｐゴシック" pitchFamily="34" charset="-128"/>
              </a:rPr>
              <a:t>a forum for local section officers to connect with ACS volunteers from their neighboring local sections</a:t>
            </a:r>
          </a:p>
          <a:p>
            <a:pPr marL="800100" lvl="1" indent="-342900" eaLnBrk="1" hangingPunct="1">
              <a:buFont typeface="Arial"/>
              <a:buChar char="•"/>
            </a:pPr>
            <a:r>
              <a:rPr lang="en-US" sz="2000" dirty="0" smtClean="0">
                <a:ea typeface="ＭＳ Ｐゴシック" pitchFamily="34" charset="-128"/>
              </a:rPr>
              <a:t>a venue to discuss and address common concerns and successes</a:t>
            </a:r>
          </a:p>
          <a:p>
            <a:pPr marL="800100" lvl="1" indent="-342900" eaLnBrk="1" hangingPunct="1">
              <a:buFont typeface="Arial"/>
              <a:buChar char="•"/>
            </a:pPr>
            <a:r>
              <a:rPr lang="en-US" sz="2000" dirty="0" smtClean="0">
                <a:ea typeface="ＭＳ Ｐゴシック" pitchFamily="34" charset="-128"/>
              </a:rPr>
              <a:t>networking opportunities to identify and evaluate best practices from other section leaders and ACS staff</a:t>
            </a:r>
            <a:endParaRPr lang="en-US" sz="2000" dirty="0">
              <a:ea typeface="ＭＳ Ｐゴシック" pitchFamily="34" charset="-128"/>
            </a:endParaRPr>
          </a:p>
        </p:txBody>
      </p:sp>
      <p:sp>
        <p:nvSpPr>
          <p:cNvPr id="4" name="Slide Number Placeholder 3"/>
          <p:cNvSpPr>
            <a:spLocks noGrp="1"/>
          </p:cNvSpPr>
          <p:nvPr>
            <p:ph type="sldNum" sz="quarter" idx="10"/>
          </p:nvPr>
        </p:nvSpPr>
        <p:spPr/>
        <p:txBody>
          <a:bodyPr/>
          <a:lstStyle/>
          <a:p>
            <a:fld id="{CB7F2C24-337D-4A42-8769-C704EF8E408E}" type="slidenum">
              <a:rPr lang="en-US" smtClean="0"/>
              <a:pPr/>
              <a:t>35</a:t>
            </a:fld>
            <a:endParaRPr lang="en-US"/>
          </a:p>
        </p:txBody>
      </p:sp>
    </p:spTree>
    <p:extLst>
      <p:ext uri="{BB962C8B-B14F-4D97-AF65-F5344CB8AC3E}">
        <p14:creationId xmlns:p14="http://schemas.microsoft.com/office/powerpoint/2010/main" val="15985633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Here are the major features of the Leadership Institute weekend. </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We will be spending part of Friday afternoon together in a session to get acquainted starting at 1.30pm. </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The bulk of the afternoon will be taken up by some excellent workshops – you will attend 2 of 3 that are offered – to get you prepared to lead your local section in whichever way you have been chosen. </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We will be together after dinner too for a fast moving evening where we hear from local section leaders who have successfully accomplished award winning activities in a feature we call “Share Your Story”. </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Then on Saturday, you will</a:t>
            </a:r>
            <a:r>
              <a:rPr lang="en-US" sz="1200" kern="1200" baseline="0" dirty="0" smtClean="0">
                <a:solidFill>
                  <a:schemeClr val="tx1"/>
                </a:solidFill>
                <a:effectLst/>
                <a:latin typeface="+mn-lt"/>
                <a:ea typeface="+mn-ea"/>
                <a:cs typeface="+mn-cs"/>
              </a:rPr>
              <a:t> be taking Leadership Development Courses, and attending the ACS Resource Fair</a:t>
            </a:r>
            <a:endParaRPr lang="en-US" sz="1200" kern="1200" dirty="0" smtClean="0">
              <a:solidFill>
                <a:schemeClr val="tx1"/>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We will next all be together on Sunday,</a:t>
            </a:r>
            <a:r>
              <a:rPr lang="en-US" sz="1200" kern="1200" baseline="0" dirty="0" smtClean="0">
                <a:solidFill>
                  <a:schemeClr val="tx1"/>
                </a:solidFill>
                <a:effectLst/>
                <a:latin typeface="+mn-lt"/>
                <a:ea typeface="+mn-ea"/>
                <a:cs typeface="+mn-cs"/>
              </a:rPr>
              <a:t> where </a:t>
            </a:r>
            <a:r>
              <a:rPr lang="en-US" sz="1200" kern="1200" dirty="0" smtClean="0">
                <a:solidFill>
                  <a:schemeClr val="tx1"/>
                </a:solidFill>
                <a:effectLst/>
                <a:latin typeface="+mn-lt"/>
                <a:ea typeface="+mn-ea"/>
                <a:cs typeface="+mn-cs"/>
              </a:rPr>
              <a:t>we will ask teams to pull together their project and activity ideas and share what they developed. </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One of the key parts that the committee members like to work on is answering your questions and </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we will wrap up with a Q&amp;A at the Town Hall Meeting.</a:t>
            </a:r>
          </a:p>
          <a:p>
            <a:pPr marL="285750" indent="-285750">
              <a:buFont typeface="Arial"/>
              <a:buChar cha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CB7F2C24-337D-4A42-8769-C704EF8E408E}" type="slidenum">
              <a:rPr lang="en-US" smtClean="0"/>
              <a:pPr/>
              <a:t>36</a:t>
            </a:fld>
            <a:endParaRPr lang="en-US"/>
          </a:p>
        </p:txBody>
      </p:sp>
    </p:spTree>
    <p:extLst>
      <p:ext uri="{BB962C8B-B14F-4D97-AF65-F5344CB8AC3E}">
        <p14:creationId xmlns:p14="http://schemas.microsoft.com/office/powerpoint/2010/main" val="2272051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OK, here’s your Homework! </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We ask that in preparation for the Leadership Institute, you come with a local section event idea that you are working on, or that could be held collaboratively with neighboring geographic sections</a:t>
            </a:r>
          </a:p>
          <a:p>
            <a:pPr marL="285750" indent="-285750">
              <a:buFont typeface="Arial"/>
              <a:buChar char="•"/>
            </a:pPr>
            <a:r>
              <a:rPr lang="en-US" sz="1200" dirty="0" smtClean="0"/>
              <a:t>This</a:t>
            </a:r>
            <a:r>
              <a:rPr lang="en-US" sz="1200" baseline="0" dirty="0" smtClean="0"/>
              <a:t> might be an activity that you are considering running during your year as Chair!</a:t>
            </a:r>
          </a:p>
          <a:p>
            <a:pPr marL="285750" indent="-285750">
              <a:buFont typeface="Arial"/>
              <a:buChar char="•"/>
            </a:pPr>
            <a:r>
              <a:rPr lang="en-US" sz="1200" baseline="0" dirty="0" smtClean="0"/>
              <a:t>You’ll have an opportunity to work with Local Section leaders that are geographically close to yours, and we hope that you can use this as an opportunity to develop collaborative programming ideas.</a:t>
            </a:r>
          </a:p>
          <a:p>
            <a:pPr marL="285750" indent="-285750">
              <a:buFont typeface="Arial"/>
              <a:buChar char="•"/>
            </a:pPr>
            <a:r>
              <a:rPr lang="en-US" sz="1200" baseline="0" dirty="0" smtClean="0"/>
              <a:t>Your idea doesn’t have to be a final plan, as you will be continuing to develop your idea as you move through the Leadership Institute weekend.</a:t>
            </a:r>
            <a:endParaRPr lang="en-US" sz="1200" dirty="0"/>
          </a:p>
        </p:txBody>
      </p:sp>
      <p:sp>
        <p:nvSpPr>
          <p:cNvPr id="4" name="Slide Number Placeholder 3"/>
          <p:cNvSpPr>
            <a:spLocks noGrp="1"/>
          </p:cNvSpPr>
          <p:nvPr>
            <p:ph type="sldNum" sz="quarter" idx="10"/>
          </p:nvPr>
        </p:nvSpPr>
        <p:spPr/>
        <p:txBody>
          <a:bodyPr/>
          <a:lstStyle/>
          <a:p>
            <a:fld id="{CB7F2C24-337D-4A42-8769-C704EF8E408E}" type="slidenum">
              <a:rPr lang="en-US" smtClean="0"/>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782" eaLnBrk="0" hangingPunct="0">
              <a:defRPr sz="2500">
                <a:solidFill>
                  <a:srgbClr val="0054A6"/>
                </a:solidFill>
                <a:latin typeface="Arial" pitchFamily="34" charset="0"/>
                <a:ea typeface="ＭＳ Ｐゴシック" pitchFamily="34" charset="-128"/>
              </a:defRPr>
            </a:lvl1pPr>
            <a:lvl2pPr marL="749908" indent="-288426" defTabSz="935782" eaLnBrk="0" hangingPunct="0">
              <a:defRPr sz="2500">
                <a:solidFill>
                  <a:srgbClr val="0054A6"/>
                </a:solidFill>
                <a:latin typeface="Arial" pitchFamily="34" charset="0"/>
                <a:ea typeface="ＭＳ Ｐゴシック" pitchFamily="34" charset="-128"/>
              </a:defRPr>
            </a:lvl2pPr>
            <a:lvl3pPr marL="1153705" indent="-230741" defTabSz="935782" eaLnBrk="0" hangingPunct="0">
              <a:defRPr sz="2500">
                <a:solidFill>
                  <a:srgbClr val="0054A6"/>
                </a:solidFill>
                <a:latin typeface="Arial" pitchFamily="34" charset="0"/>
                <a:ea typeface="ＭＳ Ｐゴシック" pitchFamily="34" charset="-128"/>
              </a:defRPr>
            </a:lvl3pPr>
            <a:lvl4pPr marL="1615186" indent="-230741" defTabSz="935782" eaLnBrk="0" hangingPunct="0">
              <a:defRPr sz="2500">
                <a:solidFill>
                  <a:srgbClr val="0054A6"/>
                </a:solidFill>
                <a:latin typeface="Arial" pitchFamily="34" charset="0"/>
                <a:ea typeface="ＭＳ Ｐゴシック" pitchFamily="34" charset="-128"/>
              </a:defRPr>
            </a:lvl4pPr>
            <a:lvl5pPr marL="2076668" indent="-230741" defTabSz="935782" eaLnBrk="0" hangingPunct="0">
              <a:defRPr sz="2500">
                <a:solidFill>
                  <a:srgbClr val="0054A6"/>
                </a:solidFill>
                <a:latin typeface="Arial" pitchFamily="34" charset="0"/>
                <a:ea typeface="ＭＳ Ｐゴシック" pitchFamily="34" charset="-128"/>
              </a:defRPr>
            </a:lvl5pPr>
            <a:lvl6pPr marL="2538150" indent="-230741" algn="ctr" defTabSz="935782" eaLnBrk="0" fontAlgn="base" hangingPunct="0">
              <a:lnSpc>
                <a:spcPct val="90000"/>
              </a:lnSpc>
              <a:spcBef>
                <a:spcPct val="10000"/>
              </a:spcBef>
              <a:spcAft>
                <a:spcPct val="40000"/>
              </a:spcAft>
              <a:defRPr sz="2500">
                <a:solidFill>
                  <a:srgbClr val="0054A6"/>
                </a:solidFill>
                <a:latin typeface="Arial" pitchFamily="34" charset="0"/>
                <a:ea typeface="ＭＳ Ｐゴシック" pitchFamily="34" charset="-128"/>
              </a:defRPr>
            </a:lvl6pPr>
            <a:lvl7pPr marL="2999631" indent="-230741" algn="ctr" defTabSz="935782" eaLnBrk="0" fontAlgn="base" hangingPunct="0">
              <a:lnSpc>
                <a:spcPct val="90000"/>
              </a:lnSpc>
              <a:spcBef>
                <a:spcPct val="10000"/>
              </a:spcBef>
              <a:spcAft>
                <a:spcPct val="40000"/>
              </a:spcAft>
              <a:defRPr sz="2500">
                <a:solidFill>
                  <a:srgbClr val="0054A6"/>
                </a:solidFill>
                <a:latin typeface="Arial" pitchFamily="34" charset="0"/>
                <a:ea typeface="ＭＳ Ｐゴシック" pitchFamily="34" charset="-128"/>
              </a:defRPr>
            </a:lvl7pPr>
            <a:lvl8pPr marL="3461114" indent="-230741" algn="ctr" defTabSz="935782" eaLnBrk="0" fontAlgn="base" hangingPunct="0">
              <a:lnSpc>
                <a:spcPct val="90000"/>
              </a:lnSpc>
              <a:spcBef>
                <a:spcPct val="10000"/>
              </a:spcBef>
              <a:spcAft>
                <a:spcPct val="40000"/>
              </a:spcAft>
              <a:defRPr sz="2500">
                <a:solidFill>
                  <a:srgbClr val="0054A6"/>
                </a:solidFill>
                <a:latin typeface="Arial" pitchFamily="34" charset="0"/>
                <a:ea typeface="ＭＳ Ｐゴシック" pitchFamily="34" charset="-128"/>
              </a:defRPr>
            </a:lvl8pPr>
            <a:lvl9pPr marL="3922595" indent="-230741" algn="ctr" defTabSz="935782" eaLnBrk="0" fontAlgn="base" hangingPunct="0">
              <a:lnSpc>
                <a:spcPct val="90000"/>
              </a:lnSpc>
              <a:spcBef>
                <a:spcPct val="10000"/>
              </a:spcBef>
              <a:spcAft>
                <a:spcPct val="40000"/>
              </a:spcAft>
              <a:defRPr sz="2500">
                <a:solidFill>
                  <a:srgbClr val="0054A6"/>
                </a:solidFill>
                <a:latin typeface="Arial" pitchFamily="34" charset="0"/>
                <a:ea typeface="ＭＳ Ｐゴシック" pitchFamily="34" charset="-128"/>
              </a:defRPr>
            </a:lvl9pPr>
          </a:lstStyle>
          <a:p>
            <a:pPr eaLnBrk="1" hangingPunct="1"/>
            <a:fld id="{30E3FCC3-76C2-4B20-9275-A983CF608519}" type="slidenum">
              <a:rPr lang="en-GB" sz="1200">
                <a:solidFill>
                  <a:prstClr val="black"/>
                </a:solidFill>
              </a:rPr>
              <a:pPr eaLnBrk="1" hangingPunct="1"/>
              <a:t>38</a:t>
            </a:fld>
            <a:endParaRPr lang="en-GB" sz="1200">
              <a:solidFill>
                <a:prstClr val="black"/>
              </a:solidFill>
            </a:endParaRPr>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 typeface="Arial"/>
              <a:buChar char="•"/>
            </a:pPr>
            <a:r>
              <a:rPr lang="en-US" sz="1200" b="0" kern="1200" dirty="0" smtClean="0">
                <a:solidFill>
                  <a:schemeClr val="tx1"/>
                </a:solidFill>
                <a:effectLst/>
                <a:latin typeface="+mn-lt"/>
                <a:ea typeface="+mn-ea"/>
                <a:cs typeface="+mn-cs"/>
              </a:rPr>
              <a:t>Thank you for participating in this 2018 Pre-Leadership Institute Webinar. </a:t>
            </a:r>
          </a:p>
          <a:p>
            <a:pPr marL="285750" indent="-285750">
              <a:buFont typeface="Arial"/>
              <a:buChar char="•"/>
            </a:pPr>
            <a:r>
              <a:rPr lang="en-US" sz="1200" b="0" kern="1200" dirty="0" smtClean="0">
                <a:solidFill>
                  <a:schemeClr val="tx1"/>
                </a:solidFill>
                <a:effectLst/>
                <a:latin typeface="+mn-lt"/>
                <a:ea typeface="+mn-ea"/>
                <a:cs typeface="+mn-cs"/>
              </a:rPr>
              <a:t>Thank you Tracy, Ellen, and Greg</a:t>
            </a:r>
            <a:r>
              <a:rPr lang="en-US" sz="1200" b="0" kern="1200" baseline="0" dirty="0" smtClean="0">
                <a:solidFill>
                  <a:schemeClr val="tx1"/>
                </a:solidFill>
                <a:effectLst/>
                <a:latin typeface="+mn-lt"/>
                <a:ea typeface="+mn-ea"/>
                <a:cs typeface="+mn-cs"/>
              </a:rPr>
              <a:t>, and </a:t>
            </a:r>
            <a:r>
              <a:rPr lang="en-US" sz="1200" b="0" kern="1200" dirty="0" smtClean="0">
                <a:solidFill>
                  <a:schemeClr val="tx1"/>
                </a:solidFill>
                <a:effectLst/>
                <a:latin typeface="+mn-lt"/>
                <a:ea typeface="+mn-ea"/>
                <a:cs typeface="+mn-cs"/>
              </a:rPr>
              <a:t>on behalf of the Local Section Activities Committee, we are looking</a:t>
            </a:r>
            <a:r>
              <a:rPr lang="en-US" sz="1200" b="0" kern="1200" baseline="0" dirty="0" smtClean="0">
                <a:solidFill>
                  <a:schemeClr val="tx1"/>
                </a:solidFill>
                <a:effectLst/>
                <a:latin typeface="+mn-lt"/>
                <a:ea typeface="+mn-ea"/>
                <a:cs typeface="+mn-cs"/>
              </a:rPr>
              <a:t> forward to meeting </a:t>
            </a:r>
            <a:r>
              <a:rPr lang="en-US" sz="1200" b="0" kern="1200" dirty="0" smtClean="0">
                <a:solidFill>
                  <a:schemeClr val="tx1"/>
                </a:solidFill>
                <a:effectLst/>
                <a:latin typeface="+mn-lt"/>
                <a:ea typeface="+mn-ea"/>
                <a:cs typeface="+mn-cs"/>
              </a:rPr>
              <a:t>you in Dallas next week</a:t>
            </a:r>
          </a:p>
          <a:p>
            <a:pPr marL="285750" indent="-285750">
              <a:buFont typeface="Arial"/>
              <a:buChar char="•"/>
            </a:pPr>
            <a:r>
              <a:rPr lang="en-US" sz="1200" b="0" kern="1200" baseline="0" dirty="0" smtClean="0">
                <a:solidFill>
                  <a:schemeClr val="tx1"/>
                </a:solidFill>
                <a:effectLst/>
                <a:latin typeface="+mn-lt"/>
                <a:ea typeface="+mn-ea"/>
                <a:cs typeface="+mn-cs"/>
              </a:rPr>
              <a:t>And we would be happy to answer your </a:t>
            </a:r>
            <a:r>
              <a:rPr lang="en-US" sz="1200" b="0" kern="1200" dirty="0" smtClean="0">
                <a:solidFill>
                  <a:schemeClr val="tx1"/>
                </a:solidFill>
                <a:effectLst/>
                <a:latin typeface="+mn-lt"/>
                <a:ea typeface="+mn-ea"/>
                <a:cs typeface="+mn-cs"/>
              </a:rPr>
              <a:t>questions about this presentation. </a:t>
            </a:r>
          </a:p>
          <a:p>
            <a:pPr marL="285750" indent="-285750">
              <a:buFont typeface="Arial"/>
              <a:buChar char="•"/>
            </a:pPr>
            <a:r>
              <a:rPr lang="en-US" sz="1200" b="0" kern="1200" dirty="0" smtClean="0">
                <a:solidFill>
                  <a:schemeClr val="tx1"/>
                </a:solidFill>
                <a:effectLst/>
                <a:latin typeface="+mn-lt"/>
                <a:ea typeface="+mn-ea"/>
                <a:cs typeface="+mn-cs"/>
              </a:rPr>
              <a:t>Mark are there any questions from the chat line?</a:t>
            </a:r>
          </a:p>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ADD</a:t>
            </a:r>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782" eaLnBrk="0" hangingPunct="0">
              <a:defRPr sz="2500">
                <a:solidFill>
                  <a:srgbClr val="0054A6"/>
                </a:solidFill>
                <a:latin typeface="Arial" pitchFamily="34" charset="0"/>
                <a:ea typeface="ＭＳ Ｐゴシック" pitchFamily="34" charset="-128"/>
              </a:defRPr>
            </a:lvl1pPr>
            <a:lvl2pPr marL="749908" indent="-288426" defTabSz="935782" eaLnBrk="0" hangingPunct="0">
              <a:defRPr sz="2500">
                <a:solidFill>
                  <a:srgbClr val="0054A6"/>
                </a:solidFill>
                <a:latin typeface="Arial" pitchFamily="34" charset="0"/>
                <a:ea typeface="ＭＳ Ｐゴシック" pitchFamily="34" charset="-128"/>
              </a:defRPr>
            </a:lvl2pPr>
            <a:lvl3pPr marL="1153705" indent="-230741" defTabSz="935782" eaLnBrk="0" hangingPunct="0">
              <a:defRPr sz="2500">
                <a:solidFill>
                  <a:srgbClr val="0054A6"/>
                </a:solidFill>
                <a:latin typeface="Arial" pitchFamily="34" charset="0"/>
                <a:ea typeface="ＭＳ Ｐゴシック" pitchFamily="34" charset="-128"/>
              </a:defRPr>
            </a:lvl3pPr>
            <a:lvl4pPr marL="1615186" indent="-230741" defTabSz="935782" eaLnBrk="0" hangingPunct="0">
              <a:defRPr sz="2500">
                <a:solidFill>
                  <a:srgbClr val="0054A6"/>
                </a:solidFill>
                <a:latin typeface="Arial" pitchFamily="34" charset="0"/>
                <a:ea typeface="ＭＳ Ｐゴシック" pitchFamily="34" charset="-128"/>
              </a:defRPr>
            </a:lvl4pPr>
            <a:lvl5pPr marL="2076668" indent="-230741" defTabSz="935782" eaLnBrk="0" hangingPunct="0">
              <a:defRPr sz="2500">
                <a:solidFill>
                  <a:srgbClr val="0054A6"/>
                </a:solidFill>
                <a:latin typeface="Arial" pitchFamily="34" charset="0"/>
                <a:ea typeface="ＭＳ Ｐゴシック" pitchFamily="34" charset="-128"/>
              </a:defRPr>
            </a:lvl5pPr>
            <a:lvl6pPr marL="2538150" indent="-230741" algn="ctr" defTabSz="935782" eaLnBrk="0" fontAlgn="base" hangingPunct="0">
              <a:lnSpc>
                <a:spcPct val="90000"/>
              </a:lnSpc>
              <a:spcBef>
                <a:spcPct val="10000"/>
              </a:spcBef>
              <a:spcAft>
                <a:spcPct val="40000"/>
              </a:spcAft>
              <a:defRPr sz="2500">
                <a:solidFill>
                  <a:srgbClr val="0054A6"/>
                </a:solidFill>
                <a:latin typeface="Arial" pitchFamily="34" charset="0"/>
                <a:ea typeface="ＭＳ Ｐゴシック" pitchFamily="34" charset="-128"/>
              </a:defRPr>
            </a:lvl6pPr>
            <a:lvl7pPr marL="2999631" indent="-230741" algn="ctr" defTabSz="935782" eaLnBrk="0" fontAlgn="base" hangingPunct="0">
              <a:lnSpc>
                <a:spcPct val="90000"/>
              </a:lnSpc>
              <a:spcBef>
                <a:spcPct val="10000"/>
              </a:spcBef>
              <a:spcAft>
                <a:spcPct val="40000"/>
              </a:spcAft>
              <a:defRPr sz="2500">
                <a:solidFill>
                  <a:srgbClr val="0054A6"/>
                </a:solidFill>
                <a:latin typeface="Arial" pitchFamily="34" charset="0"/>
                <a:ea typeface="ＭＳ Ｐゴシック" pitchFamily="34" charset="-128"/>
              </a:defRPr>
            </a:lvl7pPr>
            <a:lvl8pPr marL="3461114" indent="-230741" algn="ctr" defTabSz="935782" eaLnBrk="0" fontAlgn="base" hangingPunct="0">
              <a:lnSpc>
                <a:spcPct val="90000"/>
              </a:lnSpc>
              <a:spcBef>
                <a:spcPct val="10000"/>
              </a:spcBef>
              <a:spcAft>
                <a:spcPct val="40000"/>
              </a:spcAft>
              <a:defRPr sz="2500">
                <a:solidFill>
                  <a:srgbClr val="0054A6"/>
                </a:solidFill>
                <a:latin typeface="Arial" pitchFamily="34" charset="0"/>
                <a:ea typeface="ＭＳ Ｐゴシック" pitchFamily="34" charset="-128"/>
              </a:defRPr>
            </a:lvl8pPr>
            <a:lvl9pPr marL="3922595" indent="-230741" algn="ctr" defTabSz="935782" eaLnBrk="0" fontAlgn="base" hangingPunct="0">
              <a:lnSpc>
                <a:spcPct val="90000"/>
              </a:lnSpc>
              <a:spcBef>
                <a:spcPct val="10000"/>
              </a:spcBef>
              <a:spcAft>
                <a:spcPct val="40000"/>
              </a:spcAft>
              <a:defRPr sz="2500">
                <a:solidFill>
                  <a:srgbClr val="0054A6"/>
                </a:solidFill>
                <a:latin typeface="Arial" pitchFamily="34" charset="0"/>
                <a:ea typeface="ＭＳ Ｐゴシック" pitchFamily="34" charset="-128"/>
              </a:defRPr>
            </a:lvl9pPr>
          </a:lstStyle>
          <a:p>
            <a:pPr eaLnBrk="1" hangingPunct="1"/>
            <a:fld id="{804D98C9-E78B-4FF5-B0CD-3799DF22D8C8}" type="slidenum">
              <a:rPr lang="en-GB" sz="1200">
                <a:solidFill>
                  <a:prstClr val="black"/>
                </a:solidFill>
              </a:rPr>
              <a:pPr eaLnBrk="1" hangingPunct="1"/>
              <a:t>4</a:t>
            </a:fld>
            <a:endParaRPr lang="en-GB" sz="120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xfrm>
            <a:off x="1192213" y="703263"/>
            <a:ext cx="4692650" cy="35194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55299" name="Rectangle 3"/>
          <p:cNvSpPr>
            <a:spLocks noGrp="1" noChangeArrowheads="1"/>
          </p:cNvSpPr>
          <p:nvPr>
            <p:ph type="body" idx="1"/>
          </p:nvPr>
        </p:nvSpPr>
        <p:spPr bwMode="auto">
          <a:xfrm>
            <a:off x="708349" y="4457905"/>
            <a:ext cx="5660378" cy="422235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dirty="0" smtClean="0">
                <a:ea typeface="ＭＳ Ｐゴシック" pitchFamily="34" charset="-128"/>
              </a:rPr>
              <a:t>Here is the 2017 executive committee of LSAC.  Jason Ritchie is chair this year.</a:t>
            </a:r>
          </a:p>
          <a:p>
            <a:pPr marL="171450" indent="-171450">
              <a:buFont typeface="Arial"/>
              <a:buChar char="•"/>
            </a:pPr>
            <a:r>
              <a:rPr lang="en-US" altLang="en-US" sz="1200" dirty="0" smtClean="0">
                <a:ea typeface="ＭＳ Ｐゴシック" pitchFamily="34" charset="-128"/>
              </a:rPr>
              <a:t>Greg Milligan is the chair of the Grants and Awards subcommittee  of LSAC</a:t>
            </a:r>
          </a:p>
          <a:p>
            <a:pPr marL="171450" indent="-171450">
              <a:buFont typeface="Arial"/>
              <a:buChar char="•"/>
            </a:pPr>
            <a:r>
              <a:rPr lang="en-US" altLang="en-US" sz="1200" dirty="0" smtClean="0">
                <a:ea typeface="ＭＳ Ｐゴシック" pitchFamily="34" charset="-128"/>
              </a:rPr>
              <a:t>Ellen</a:t>
            </a:r>
            <a:r>
              <a:rPr lang="en-US" altLang="en-US" sz="1200" baseline="0" dirty="0" smtClean="0">
                <a:ea typeface="ＭＳ Ｐゴシック" pitchFamily="34" charset="-128"/>
              </a:rPr>
              <a:t> </a:t>
            </a:r>
            <a:r>
              <a:rPr lang="en-US" altLang="en-US" sz="1200" baseline="0" dirty="0" err="1" smtClean="0">
                <a:ea typeface="ＭＳ Ｐゴシック" pitchFamily="34" charset="-128"/>
              </a:rPr>
              <a:t>Stechel</a:t>
            </a:r>
            <a:r>
              <a:rPr lang="en-US" altLang="en-US" sz="1200" baseline="0" dirty="0" smtClean="0">
                <a:ea typeface="ＭＳ Ｐゴシック" pitchFamily="34" charset="-128"/>
              </a:rPr>
              <a:t> </a:t>
            </a:r>
            <a:r>
              <a:rPr lang="en-US" altLang="en-US" sz="1200" dirty="0" smtClean="0">
                <a:ea typeface="ＭＳ Ｐゴシック" pitchFamily="34" charset="-128"/>
              </a:rPr>
              <a:t>is chair of the Technology</a:t>
            </a:r>
            <a:r>
              <a:rPr lang="en-US" altLang="en-US" sz="1200" baseline="0" dirty="0" smtClean="0">
                <a:ea typeface="ＭＳ Ｐゴシック" pitchFamily="34" charset="-128"/>
              </a:rPr>
              <a:t> and </a:t>
            </a:r>
            <a:r>
              <a:rPr lang="en-US" altLang="en-US" sz="1200" dirty="0" smtClean="0">
                <a:ea typeface="ＭＳ Ｐゴシック" pitchFamily="34" charset="-128"/>
              </a:rPr>
              <a:t>Tools</a:t>
            </a:r>
            <a:r>
              <a:rPr lang="en-US" altLang="en-US" sz="1200" baseline="0" dirty="0" smtClean="0">
                <a:ea typeface="ＭＳ Ｐゴシック" pitchFamily="34" charset="-128"/>
              </a:rPr>
              <a:t> </a:t>
            </a:r>
            <a:r>
              <a:rPr lang="en-US" altLang="en-US" sz="1200" dirty="0" smtClean="0">
                <a:ea typeface="ＭＳ Ｐゴシック" pitchFamily="34" charset="-128"/>
              </a:rPr>
              <a:t>subcommittee,</a:t>
            </a:r>
          </a:p>
          <a:p>
            <a:pPr marL="171450" indent="-171450">
              <a:buFont typeface="Arial"/>
              <a:buChar char="•"/>
            </a:pPr>
            <a:r>
              <a:rPr lang="en-US" altLang="en-US" sz="1200" dirty="0" smtClean="0">
                <a:ea typeface="ＭＳ Ｐゴシック" pitchFamily="34" charset="-128"/>
              </a:rPr>
              <a:t>Charles Cannon is the chair of</a:t>
            </a:r>
            <a:r>
              <a:rPr lang="en-US" altLang="en-US" sz="1200" baseline="0" dirty="0" smtClean="0">
                <a:ea typeface="ＭＳ Ｐゴシック" pitchFamily="34" charset="-128"/>
              </a:rPr>
              <a:t> the Communications Subcommittee,</a:t>
            </a:r>
          </a:p>
          <a:p>
            <a:pPr marL="171450" indent="-171450">
              <a:buFont typeface="Arial"/>
              <a:buChar char="•"/>
            </a:pPr>
            <a:r>
              <a:rPr lang="en-US" altLang="en-US" sz="1200" baseline="0" dirty="0" smtClean="0">
                <a:ea typeface="ＭＳ Ｐゴシック" pitchFamily="34" charset="-128"/>
              </a:rPr>
              <a:t>And Tracy Hamilton is the Chair of the Operations and Support Subcommittee,</a:t>
            </a:r>
            <a:endParaRPr lang="en-US" altLang="en-US" sz="1200" dirty="0" smtClean="0">
              <a:ea typeface="ＭＳ Ｐゴシック" pitchFamily="34" charset="-128"/>
            </a:endParaRPr>
          </a:p>
          <a:p>
            <a:pPr marL="171450" indent="-171450">
              <a:buFont typeface="Arial"/>
              <a:buChar char="•"/>
            </a:pPr>
            <a:r>
              <a:rPr lang="en-US" altLang="en-US" sz="1200" dirty="0" smtClean="0">
                <a:ea typeface="ＭＳ Ｐゴシック" pitchFamily="34" charset="-128"/>
              </a:rPr>
              <a:t>All of the LSAC Executive Committee are</a:t>
            </a:r>
            <a:r>
              <a:rPr lang="en-US" altLang="en-US" sz="1200" baseline="0" dirty="0" smtClean="0">
                <a:ea typeface="ＭＳ Ｐゴシック" pitchFamily="34" charset="-128"/>
              </a:rPr>
              <a:t> </a:t>
            </a:r>
            <a:r>
              <a:rPr lang="en-US" altLang="en-US" sz="1200" dirty="0" smtClean="0">
                <a:ea typeface="ＭＳ Ｐゴシック" pitchFamily="34" charset="-128"/>
              </a:rPr>
              <a:t>here to assist you.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782" eaLnBrk="0" hangingPunct="0">
              <a:defRPr sz="2500">
                <a:solidFill>
                  <a:srgbClr val="0054A6"/>
                </a:solidFill>
                <a:latin typeface="Arial" pitchFamily="34" charset="0"/>
                <a:ea typeface="ＭＳ Ｐゴシック" pitchFamily="34" charset="-128"/>
              </a:defRPr>
            </a:lvl1pPr>
            <a:lvl2pPr marL="749908" indent="-288426" defTabSz="935782" eaLnBrk="0" hangingPunct="0">
              <a:defRPr sz="2500">
                <a:solidFill>
                  <a:srgbClr val="0054A6"/>
                </a:solidFill>
                <a:latin typeface="Arial" pitchFamily="34" charset="0"/>
                <a:ea typeface="ＭＳ Ｐゴシック" pitchFamily="34" charset="-128"/>
              </a:defRPr>
            </a:lvl2pPr>
            <a:lvl3pPr marL="1153705" indent="-230741" defTabSz="935782" eaLnBrk="0" hangingPunct="0">
              <a:defRPr sz="2500">
                <a:solidFill>
                  <a:srgbClr val="0054A6"/>
                </a:solidFill>
                <a:latin typeface="Arial" pitchFamily="34" charset="0"/>
                <a:ea typeface="ＭＳ Ｐゴシック" pitchFamily="34" charset="-128"/>
              </a:defRPr>
            </a:lvl3pPr>
            <a:lvl4pPr marL="1615186" indent="-230741" defTabSz="935782" eaLnBrk="0" hangingPunct="0">
              <a:defRPr sz="2500">
                <a:solidFill>
                  <a:srgbClr val="0054A6"/>
                </a:solidFill>
                <a:latin typeface="Arial" pitchFamily="34" charset="0"/>
                <a:ea typeface="ＭＳ Ｐゴシック" pitchFamily="34" charset="-128"/>
              </a:defRPr>
            </a:lvl4pPr>
            <a:lvl5pPr marL="2076668" indent="-230741" defTabSz="935782" eaLnBrk="0" hangingPunct="0">
              <a:defRPr sz="2500">
                <a:solidFill>
                  <a:srgbClr val="0054A6"/>
                </a:solidFill>
                <a:latin typeface="Arial" pitchFamily="34" charset="0"/>
                <a:ea typeface="ＭＳ Ｐゴシック" pitchFamily="34" charset="-128"/>
              </a:defRPr>
            </a:lvl5pPr>
            <a:lvl6pPr marL="2538150" indent="-230741" algn="ctr" defTabSz="935782" eaLnBrk="0" fontAlgn="base" hangingPunct="0">
              <a:lnSpc>
                <a:spcPct val="90000"/>
              </a:lnSpc>
              <a:spcBef>
                <a:spcPct val="10000"/>
              </a:spcBef>
              <a:spcAft>
                <a:spcPct val="40000"/>
              </a:spcAft>
              <a:defRPr sz="2500">
                <a:solidFill>
                  <a:srgbClr val="0054A6"/>
                </a:solidFill>
                <a:latin typeface="Arial" pitchFamily="34" charset="0"/>
                <a:ea typeface="ＭＳ Ｐゴシック" pitchFamily="34" charset="-128"/>
              </a:defRPr>
            </a:lvl6pPr>
            <a:lvl7pPr marL="2999631" indent="-230741" algn="ctr" defTabSz="935782" eaLnBrk="0" fontAlgn="base" hangingPunct="0">
              <a:lnSpc>
                <a:spcPct val="90000"/>
              </a:lnSpc>
              <a:spcBef>
                <a:spcPct val="10000"/>
              </a:spcBef>
              <a:spcAft>
                <a:spcPct val="40000"/>
              </a:spcAft>
              <a:defRPr sz="2500">
                <a:solidFill>
                  <a:srgbClr val="0054A6"/>
                </a:solidFill>
                <a:latin typeface="Arial" pitchFamily="34" charset="0"/>
                <a:ea typeface="ＭＳ Ｐゴシック" pitchFamily="34" charset="-128"/>
              </a:defRPr>
            </a:lvl7pPr>
            <a:lvl8pPr marL="3461114" indent="-230741" algn="ctr" defTabSz="935782" eaLnBrk="0" fontAlgn="base" hangingPunct="0">
              <a:lnSpc>
                <a:spcPct val="90000"/>
              </a:lnSpc>
              <a:spcBef>
                <a:spcPct val="10000"/>
              </a:spcBef>
              <a:spcAft>
                <a:spcPct val="40000"/>
              </a:spcAft>
              <a:defRPr sz="2500">
                <a:solidFill>
                  <a:srgbClr val="0054A6"/>
                </a:solidFill>
                <a:latin typeface="Arial" pitchFamily="34" charset="0"/>
                <a:ea typeface="ＭＳ Ｐゴシック" pitchFamily="34" charset="-128"/>
              </a:defRPr>
            </a:lvl8pPr>
            <a:lvl9pPr marL="3922595" indent="-230741" algn="ctr" defTabSz="935782" eaLnBrk="0" fontAlgn="base" hangingPunct="0">
              <a:lnSpc>
                <a:spcPct val="90000"/>
              </a:lnSpc>
              <a:spcBef>
                <a:spcPct val="10000"/>
              </a:spcBef>
              <a:spcAft>
                <a:spcPct val="40000"/>
              </a:spcAft>
              <a:defRPr sz="2500">
                <a:solidFill>
                  <a:srgbClr val="0054A6"/>
                </a:solidFill>
                <a:latin typeface="Arial" pitchFamily="34" charset="0"/>
                <a:ea typeface="ＭＳ Ｐゴシック" pitchFamily="34" charset="-128"/>
              </a:defRPr>
            </a:lvl9pPr>
          </a:lstStyle>
          <a:p>
            <a:pPr eaLnBrk="1" hangingPunct="1"/>
            <a:fld id="{30E3FCC3-76C2-4B20-9275-A983CF608519}" type="slidenum">
              <a:rPr lang="en-GB" sz="1200">
                <a:solidFill>
                  <a:prstClr val="black"/>
                </a:solidFill>
              </a:rPr>
              <a:pPr eaLnBrk="1" hangingPunct="1"/>
              <a:t>6</a:t>
            </a:fld>
            <a:endParaRPr lang="en-GB" sz="1200">
              <a:solidFill>
                <a:prstClr val="black"/>
              </a:solidFill>
            </a:endParaRPr>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 typeface="Arial"/>
              <a:buChar char="•"/>
            </a:pPr>
            <a:r>
              <a:rPr lang="en-US" sz="1400" kern="1200" dirty="0" smtClean="0">
                <a:solidFill>
                  <a:schemeClr val="tx1"/>
                </a:solidFill>
                <a:effectLst/>
                <a:latin typeface="+mn-lt"/>
                <a:ea typeface="+mn-ea"/>
                <a:cs typeface="+mn-cs"/>
              </a:rPr>
              <a:t>You might be new to your local section, you might have served in different volunteer roles previously but today you are learning about helping to lead your local section. Thank you for your willingness to participate in this webinar and for agreeing to attend the Leadership Institute in Dallas next week</a:t>
            </a:r>
          </a:p>
          <a:p>
            <a:pPr marL="285750" indent="-285750">
              <a:buFont typeface="Arial"/>
              <a:buChar char="•"/>
            </a:pPr>
            <a:r>
              <a:rPr lang="en-US" sz="1400" kern="1200" dirty="0" smtClean="0">
                <a:solidFill>
                  <a:schemeClr val="tx1"/>
                </a:solidFill>
                <a:effectLst/>
                <a:latin typeface="+mn-lt"/>
                <a:ea typeface="+mn-ea"/>
                <a:cs typeface="+mn-cs"/>
              </a:rPr>
              <a:t>When a member joins the ACS, there are initially assigned to a local section based on their zip code. Members can however choose to join any local section. </a:t>
            </a:r>
          </a:p>
          <a:p>
            <a:pPr marL="742950" lvl="1" indent="-285750">
              <a:buFont typeface="Arial"/>
              <a:buChar char="•"/>
            </a:pPr>
            <a:r>
              <a:rPr lang="en-US" sz="1400" kern="1200" dirty="0" smtClean="0">
                <a:solidFill>
                  <a:schemeClr val="tx1"/>
                </a:solidFill>
                <a:effectLst/>
                <a:latin typeface="+mn-lt"/>
                <a:ea typeface="+mn-ea"/>
                <a:cs typeface="+mn-cs"/>
              </a:rPr>
              <a:t>Some local sections assign dues, which is in addition to ACS annual membership.</a:t>
            </a:r>
          </a:p>
          <a:p>
            <a:pPr marL="285750" indent="-285750">
              <a:buFont typeface="Arial"/>
              <a:buChar char="•"/>
            </a:pPr>
            <a:r>
              <a:rPr lang="en-US" sz="1400" kern="1200" dirty="0" smtClean="0">
                <a:solidFill>
                  <a:schemeClr val="tx1"/>
                </a:solidFill>
                <a:effectLst/>
                <a:latin typeface="+mn-lt"/>
                <a:ea typeface="+mn-ea"/>
                <a:cs typeface="+mn-cs"/>
              </a:rPr>
              <a:t>The strength of the ACS’ local sections comes from the uniqueness of the sections. </a:t>
            </a:r>
          </a:p>
          <a:p>
            <a:pPr marL="742950" lvl="1" indent="-285750">
              <a:buFont typeface="Arial"/>
              <a:buChar char="•"/>
            </a:pPr>
            <a:r>
              <a:rPr lang="en-US" sz="1400" kern="1200" dirty="0" smtClean="0">
                <a:solidFill>
                  <a:schemeClr val="tx1"/>
                </a:solidFill>
                <a:effectLst/>
                <a:latin typeface="+mn-lt"/>
                <a:ea typeface="+mn-ea"/>
                <a:cs typeface="+mn-cs"/>
              </a:rPr>
              <a:t>Their characters have been determined through years of serving members based on the location, size, the institutions contained within their borders and their resources. </a:t>
            </a:r>
          </a:p>
          <a:p>
            <a:pPr marL="285750" indent="-285750">
              <a:buFont typeface="Arial"/>
              <a:buChar char="•"/>
            </a:pPr>
            <a:r>
              <a:rPr lang="en-US" sz="1400" kern="1200" dirty="0" smtClean="0">
                <a:solidFill>
                  <a:schemeClr val="tx1"/>
                </a:solidFill>
                <a:effectLst/>
                <a:latin typeface="+mn-lt"/>
                <a:ea typeface="+mn-ea"/>
                <a:cs typeface="+mn-cs"/>
              </a:rPr>
              <a:t>Through years of working with local sections, LSAC has developed some very basic, yet common, characteristics that underlie successful sections. </a:t>
            </a:r>
          </a:p>
          <a:p>
            <a:pPr marL="742950" lvl="1" indent="-285750">
              <a:buFont typeface="Arial"/>
              <a:buChar char="•"/>
            </a:pPr>
            <a:r>
              <a:rPr lang="en-US" sz="1400" kern="1200" dirty="0" smtClean="0">
                <a:solidFill>
                  <a:schemeClr val="tx1"/>
                </a:solidFill>
                <a:effectLst/>
                <a:latin typeface="+mn-lt"/>
                <a:ea typeface="+mn-ea"/>
                <a:cs typeface="+mn-cs"/>
              </a:rPr>
              <a:t>Among them, recognize the members that make up your section and devise programs for their diversities. </a:t>
            </a:r>
          </a:p>
          <a:p>
            <a:pPr marL="742950" lvl="1" indent="-285750">
              <a:buFont typeface="Arial"/>
              <a:buChar char="•"/>
            </a:pPr>
            <a:r>
              <a:rPr lang="en-US" sz="1400" kern="1200" dirty="0" smtClean="0">
                <a:solidFill>
                  <a:schemeClr val="tx1"/>
                </a:solidFill>
                <a:effectLst/>
                <a:latin typeface="+mn-lt"/>
                <a:ea typeface="+mn-ea"/>
                <a:cs typeface="+mn-cs"/>
              </a:rPr>
              <a:t>Have a strong shared infrastructure and provide your ACS local section with a home.</a:t>
            </a:r>
            <a:r>
              <a:rPr lang="en-US" sz="1400" dirty="0" smtClean="0">
                <a:effectLst/>
              </a:rPr>
              <a:t> </a:t>
            </a:r>
            <a:endParaRPr lang="en-US" sz="1400" dirty="0" smtClean="0"/>
          </a:p>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40552">
              <a:defRPr/>
            </a:pPr>
            <a:r>
              <a:rPr lang="en-US" dirty="0" smtClean="0">
                <a:solidFill>
                  <a:schemeClr val="tx1"/>
                </a:solidFill>
              </a:rPr>
              <a:t>Organized by zip codes</a:t>
            </a:r>
          </a:p>
          <a:p>
            <a:endParaRPr lang="en-US" dirty="0"/>
          </a:p>
        </p:txBody>
      </p:sp>
      <p:sp>
        <p:nvSpPr>
          <p:cNvPr id="4" name="Slide Number Placeholder 3"/>
          <p:cNvSpPr>
            <a:spLocks noGrp="1"/>
          </p:cNvSpPr>
          <p:nvPr>
            <p:ph type="sldNum" sz="quarter" idx="10"/>
          </p:nvPr>
        </p:nvSpPr>
        <p:spPr/>
        <p:txBody>
          <a:bodyPr/>
          <a:lstStyle/>
          <a:p>
            <a:fld id="{CB7F2C24-337D-4A42-8769-C704EF8E408E}" type="slidenum">
              <a:rPr lang="en-US" smtClean="0"/>
              <a:pPr/>
              <a:t>7</a:t>
            </a:fld>
            <a:endParaRPr lang="en-US"/>
          </a:p>
        </p:txBody>
      </p:sp>
    </p:spTree>
    <p:extLst>
      <p:ext uri="{BB962C8B-B14F-4D97-AF65-F5344CB8AC3E}">
        <p14:creationId xmlns:p14="http://schemas.microsoft.com/office/powerpoint/2010/main" val="1398515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 typeface="Arial"/>
              <a:buChar char="•"/>
            </a:pPr>
            <a:r>
              <a:rPr lang="en-US" sz="1200" b="1" i="1" kern="1200" dirty="0" smtClean="0">
                <a:solidFill>
                  <a:schemeClr val="tx1"/>
                </a:solidFill>
                <a:effectLst/>
                <a:latin typeface="+mn-lt"/>
                <a:ea typeface="+mn-ea"/>
                <a:cs typeface="+mn-cs"/>
              </a:rPr>
              <a:t>ACS Local Sections are Everywhere</a:t>
            </a:r>
            <a:r>
              <a:rPr lang="en-US" sz="1200" kern="1200" dirty="0" smtClean="0">
                <a:solidFill>
                  <a:schemeClr val="tx1"/>
                </a:solidFill>
                <a:effectLst/>
                <a:latin typeface="+mn-lt"/>
                <a:ea typeface="+mn-ea"/>
                <a:cs typeface="+mn-cs"/>
              </a:rPr>
              <a:t>. </a:t>
            </a:r>
          </a:p>
          <a:p>
            <a:pPr marL="285750" indent="-285750">
              <a:buFont typeface="Arial"/>
              <a:buChar char="•"/>
            </a:pPr>
            <a:r>
              <a:rPr lang="en-US" sz="1200" kern="1200" dirty="0" smtClean="0">
                <a:solidFill>
                  <a:schemeClr val="tx1"/>
                </a:solidFill>
                <a:effectLst/>
                <a:latin typeface="+mn-lt"/>
                <a:ea typeface="+mn-ea"/>
                <a:cs typeface="+mn-cs"/>
              </a:rPr>
              <a:t>As you can see from the map, the ACS local sections are spread all across the country, and are split into six regions (based on membership numbers).</a:t>
            </a:r>
          </a:p>
          <a:p>
            <a:pPr marL="285750" indent="-285750">
              <a:buFont typeface="Arial"/>
              <a:buChar char="•"/>
            </a:pPr>
            <a:r>
              <a:rPr lang="en-US" sz="1200" kern="1200" dirty="0" smtClean="0">
                <a:solidFill>
                  <a:schemeClr val="tx1"/>
                </a:solidFill>
                <a:effectLst/>
                <a:latin typeface="+mn-lt"/>
                <a:ea typeface="+mn-ea"/>
                <a:cs typeface="+mn-cs"/>
              </a:rPr>
              <a:t>At the Leadership Institute, you will have a chance to meet some of your neighboring, regional sections</a:t>
            </a:r>
            <a:r>
              <a:rPr lang="en-US" sz="1200" kern="1200" baseline="0" dirty="0" smtClean="0">
                <a:solidFill>
                  <a:schemeClr val="tx1"/>
                </a:solidFill>
                <a:effectLst/>
                <a:latin typeface="+mn-lt"/>
                <a:ea typeface="+mn-ea"/>
                <a:cs typeface="+mn-cs"/>
              </a:rPr>
              <a:t> during the Friday afternoon program</a:t>
            </a:r>
            <a:r>
              <a:rPr lang="en-US" sz="1200" kern="1200" dirty="0" smtClean="0">
                <a:solidFill>
                  <a:schemeClr val="tx1"/>
                </a:solidFill>
                <a:effectLst/>
                <a:latin typeface="+mn-lt"/>
                <a:ea typeface="+mn-ea"/>
                <a:cs typeface="+mn-cs"/>
              </a:rPr>
              <a:t>. </a:t>
            </a:r>
          </a:p>
          <a:p>
            <a:pPr marL="285750" indent="-285750">
              <a:buFont typeface="Arial"/>
              <a:buChar char="•"/>
            </a:pPr>
            <a:r>
              <a:rPr lang="en-US" sz="1200" kern="1200" dirty="0" smtClean="0">
                <a:solidFill>
                  <a:schemeClr val="tx1"/>
                </a:solidFill>
                <a:effectLst/>
                <a:latin typeface="+mn-lt"/>
                <a:ea typeface="+mn-ea"/>
                <a:cs typeface="+mn-cs"/>
              </a:rPr>
              <a:t>Involvement</a:t>
            </a:r>
            <a:r>
              <a:rPr lang="en-US" sz="1200" kern="1200" baseline="0" dirty="0" smtClean="0">
                <a:solidFill>
                  <a:schemeClr val="tx1"/>
                </a:solidFill>
                <a:effectLst/>
                <a:latin typeface="+mn-lt"/>
                <a:ea typeface="+mn-ea"/>
                <a:cs typeface="+mn-cs"/>
              </a:rPr>
              <a:t> of ACS members, at the local section level, </a:t>
            </a:r>
            <a:r>
              <a:rPr lang="en-US" sz="1200" kern="1200" dirty="0" smtClean="0">
                <a:solidFill>
                  <a:schemeClr val="tx1"/>
                </a:solidFill>
                <a:effectLst/>
                <a:latin typeface="+mn-lt"/>
                <a:ea typeface="+mn-ea"/>
                <a:cs typeface="+mn-cs"/>
              </a:rPr>
              <a:t>helps the ACS achieve its six strategic goals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285750" indent="-285750" algn="l">
              <a:buFont typeface="Arial"/>
              <a:buChar char="•"/>
            </a:pPr>
            <a:r>
              <a:rPr lang="en-US" sz="1400" kern="1200" dirty="0" smtClean="0">
                <a:solidFill>
                  <a:schemeClr val="tx1"/>
                </a:solidFill>
                <a:effectLst/>
                <a:latin typeface="+mn-lt"/>
                <a:ea typeface="+mn-ea"/>
                <a:cs typeface="+mn-cs"/>
              </a:rPr>
              <a:t>Local Section Tidbits: </a:t>
            </a:r>
          </a:p>
          <a:p>
            <a:pPr marL="285750" indent="-285750" algn="l">
              <a:buFont typeface="Arial"/>
              <a:buChar char="•"/>
            </a:pPr>
            <a:r>
              <a:rPr lang="en-US" sz="1400" kern="1200" dirty="0" smtClean="0">
                <a:solidFill>
                  <a:schemeClr val="tx1"/>
                </a:solidFill>
                <a:effectLst/>
                <a:latin typeface="+mn-lt"/>
                <a:ea typeface="+mn-ea"/>
                <a:cs typeface="+mn-cs"/>
              </a:rPr>
              <a:t>With local sections categorized according to the sizes shown on the previous slide, we always have something to celebrate among the 184 sections. </a:t>
            </a:r>
          </a:p>
          <a:p>
            <a:pPr marL="742950" lvl="1" indent="-285750" algn="l">
              <a:buFont typeface="Arial"/>
              <a:buChar char="•"/>
            </a:pPr>
            <a:r>
              <a:rPr lang="en-US" sz="1400" kern="1200" dirty="0" smtClean="0">
                <a:solidFill>
                  <a:schemeClr val="tx1"/>
                </a:solidFill>
                <a:effectLst/>
                <a:latin typeface="+mn-lt"/>
                <a:ea typeface="+mn-ea"/>
                <a:cs typeface="+mn-cs"/>
              </a:rPr>
              <a:t>Our largest is Northeastern and our smallest is Penn-York. </a:t>
            </a:r>
          </a:p>
          <a:p>
            <a:pPr marL="285750" indent="-285750" algn="l">
              <a:buFont typeface="Arial"/>
              <a:buChar char="•"/>
            </a:pPr>
            <a:r>
              <a:rPr lang="en-US" sz="1400" kern="1200" dirty="0" smtClean="0">
                <a:solidFill>
                  <a:schemeClr val="tx1"/>
                </a:solidFill>
                <a:effectLst/>
                <a:latin typeface="+mn-lt"/>
                <a:ea typeface="+mn-ea"/>
                <a:cs typeface="+mn-cs"/>
              </a:rPr>
              <a:t>We have several local sections celebrating significant</a:t>
            </a:r>
            <a:r>
              <a:rPr lang="en-US" sz="1400" kern="1200" baseline="0" dirty="0" smtClean="0">
                <a:solidFill>
                  <a:schemeClr val="tx1"/>
                </a:solidFill>
                <a:effectLst/>
                <a:latin typeface="+mn-lt"/>
                <a:ea typeface="+mn-ea"/>
                <a:cs typeface="+mn-cs"/>
              </a:rPr>
              <a:t> anniversaries this year</a:t>
            </a:r>
          </a:p>
          <a:p>
            <a:endParaRPr lang="en-US"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125 Years</a:t>
            </a:r>
          </a:p>
          <a:p>
            <a:pPr lvl="2"/>
            <a:r>
              <a:rPr lang="en-US" sz="1200" kern="1200" dirty="0" smtClean="0">
                <a:solidFill>
                  <a:schemeClr val="tx1"/>
                </a:solidFill>
                <a:effectLst/>
                <a:latin typeface="+mn-lt"/>
                <a:ea typeface="+mn-ea"/>
                <a:cs typeface="+mn-cs"/>
              </a:rPr>
              <a:t>Chemical Society of Washington</a:t>
            </a:r>
          </a:p>
          <a:p>
            <a:pPr lvl="2"/>
            <a:r>
              <a:rPr lang="en-US" sz="1200" kern="1200" dirty="0" smtClean="0">
                <a:solidFill>
                  <a:schemeClr val="tx1"/>
                </a:solidFill>
                <a:effectLst/>
                <a:latin typeface="+mn-lt"/>
                <a:ea typeface="+mn-ea"/>
                <a:cs typeface="+mn-cs"/>
              </a:rPr>
              <a:t>Lehigh Valley</a:t>
            </a:r>
          </a:p>
          <a:p>
            <a:pPr lvl="2"/>
            <a:endParaRPr lang="en-US"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75</a:t>
            </a:r>
          </a:p>
          <a:p>
            <a:pPr lvl="2"/>
            <a:r>
              <a:rPr lang="en-US" sz="1200" kern="1200" dirty="0" smtClean="0">
                <a:solidFill>
                  <a:schemeClr val="tx1"/>
                </a:solidFill>
                <a:effectLst/>
                <a:latin typeface="+mn-lt"/>
                <a:ea typeface="+mn-ea"/>
                <a:cs typeface="+mn-cs"/>
              </a:rPr>
              <a:t>Carolina-Piedmont</a:t>
            </a:r>
          </a:p>
          <a:p>
            <a:pPr lvl="2"/>
            <a:r>
              <a:rPr lang="en-US" sz="1200" kern="1200" dirty="0" smtClean="0">
                <a:solidFill>
                  <a:schemeClr val="tx1"/>
                </a:solidFill>
                <a:effectLst/>
                <a:latin typeface="+mn-lt"/>
                <a:ea typeface="+mn-ea"/>
                <a:cs typeface="+mn-cs"/>
              </a:rPr>
              <a:t>Lake Superior</a:t>
            </a:r>
          </a:p>
          <a:p>
            <a:pPr lvl="2"/>
            <a:r>
              <a:rPr lang="en-US" sz="1200" kern="1200" dirty="0" smtClean="0">
                <a:solidFill>
                  <a:schemeClr val="tx1"/>
                </a:solidFill>
                <a:effectLst/>
                <a:latin typeface="+mn-lt"/>
                <a:ea typeface="+mn-ea"/>
                <a:cs typeface="+mn-cs"/>
              </a:rPr>
              <a:t>Sabine-Neches</a:t>
            </a:r>
          </a:p>
          <a:p>
            <a:pPr lvl="2"/>
            <a:endParaRPr lang="en-US"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50</a:t>
            </a:r>
          </a:p>
          <a:p>
            <a:pPr lvl="2"/>
            <a:r>
              <a:rPr lang="en-US" sz="1200" kern="1200" dirty="0" smtClean="0">
                <a:solidFill>
                  <a:schemeClr val="tx1"/>
                </a:solidFill>
                <a:effectLst/>
                <a:latin typeface="+mn-lt"/>
                <a:ea typeface="+mn-ea"/>
                <a:cs typeface="+mn-cs"/>
              </a:rPr>
              <a:t>Heart </a:t>
            </a:r>
            <a:r>
              <a:rPr lang="en-US" sz="1200" kern="1200" dirty="0" err="1" smtClean="0">
                <a:solidFill>
                  <a:schemeClr val="tx1"/>
                </a:solidFill>
                <a:effectLst/>
                <a:latin typeface="+mn-lt"/>
                <a:ea typeface="+mn-ea"/>
                <a:cs typeface="+mn-cs"/>
              </a:rPr>
              <a:t>o'Texas</a:t>
            </a:r>
            <a:endParaRPr lang="en-US" sz="1200" kern="1200" dirty="0" smtClean="0">
              <a:solidFill>
                <a:schemeClr val="tx1"/>
              </a:solidFill>
              <a:effectLst/>
              <a:latin typeface="+mn-lt"/>
              <a:ea typeface="+mn-ea"/>
              <a:cs typeface="+mn-cs"/>
            </a:endParaRPr>
          </a:p>
          <a:p>
            <a:pPr lvl="2"/>
            <a:r>
              <a:rPr lang="en-US" sz="1200" kern="1200" dirty="0" err="1" smtClean="0">
                <a:solidFill>
                  <a:schemeClr val="tx1"/>
                </a:solidFill>
                <a:effectLst/>
                <a:latin typeface="+mn-lt"/>
                <a:ea typeface="+mn-ea"/>
                <a:cs typeface="+mn-cs"/>
              </a:rPr>
              <a:t>LaCrosse</a:t>
            </a:r>
            <a:r>
              <a:rPr lang="en-US" sz="1200" kern="1200" dirty="0" smtClean="0">
                <a:solidFill>
                  <a:schemeClr val="tx1"/>
                </a:solidFill>
                <a:effectLst/>
                <a:latin typeface="+mn-lt"/>
                <a:ea typeface="+mn-ea"/>
                <a:cs typeface="+mn-cs"/>
              </a:rPr>
              <a:t>-Winona</a:t>
            </a:r>
          </a:p>
          <a:p>
            <a:pPr lvl="2"/>
            <a:r>
              <a:rPr lang="en-US" sz="1200" kern="1200" dirty="0" smtClean="0">
                <a:solidFill>
                  <a:schemeClr val="tx1"/>
                </a:solidFill>
                <a:effectLst/>
                <a:latin typeface="+mn-lt"/>
                <a:ea typeface="+mn-ea"/>
                <a:cs typeface="+mn-cs"/>
              </a:rPr>
              <a:t>Northeast Georgia</a:t>
            </a:r>
            <a:endParaRPr lang="en-US" sz="1200" i="1" kern="1200" dirty="0" smtClean="0">
              <a:solidFill>
                <a:schemeClr val="tx1"/>
              </a:solidFill>
              <a:effectLst/>
              <a:latin typeface="+mn-lt"/>
              <a:ea typeface="+mn-ea"/>
              <a:cs typeface="+mn-cs"/>
            </a:endParaRPr>
          </a:p>
          <a:p>
            <a:endParaRPr lang="en-US" sz="1200" i="1" kern="1200" dirty="0" smtClean="0">
              <a:solidFill>
                <a:schemeClr val="tx1"/>
              </a:solidFill>
              <a:effectLst/>
              <a:latin typeface="+mn-lt"/>
              <a:ea typeface="+mn-ea"/>
              <a:cs typeface="+mn-cs"/>
            </a:endParaRPr>
          </a:p>
          <a:p>
            <a:pPr marL="285750" indent="-285750" algn="l">
              <a:buFont typeface="Arial"/>
              <a:buChar char="•"/>
            </a:pPr>
            <a:endParaRPr lang="en-US" sz="1400" i="1" kern="1200" dirty="0" smtClean="0">
              <a:solidFill>
                <a:schemeClr val="tx1"/>
              </a:solidFill>
              <a:effectLst/>
              <a:latin typeface="+mn-lt"/>
              <a:ea typeface="+mn-ea"/>
              <a:cs typeface="+mn-cs"/>
            </a:endParaRPr>
          </a:p>
          <a:p>
            <a:pPr marL="285750" marR="0" lvl="1" indent="-285750" algn="l" defTabSz="914400" rtl="0" eaLnBrk="1" fontAlgn="auto" latinLnBrk="0" hangingPunct="1">
              <a:lnSpc>
                <a:spcPct val="100000"/>
              </a:lnSpc>
              <a:spcBef>
                <a:spcPts val="0"/>
              </a:spcBef>
              <a:spcAft>
                <a:spcPts val="0"/>
              </a:spcAft>
              <a:buClrTx/>
              <a:buSzTx/>
              <a:buFont typeface="Arial"/>
              <a:buChar char="•"/>
              <a:tabLst/>
              <a:defRPr/>
            </a:pPr>
            <a:r>
              <a:rPr lang="en-US" sz="1400" kern="1200" dirty="0" smtClean="0">
                <a:solidFill>
                  <a:schemeClr val="tx1"/>
                </a:solidFill>
                <a:effectLst/>
                <a:latin typeface="+mn-lt"/>
                <a:ea typeface="+mn-ea"/>
                <a:cs typeface="+mn-cs"/>
              </a:rPr>
              <a:t>We hope they have something special planned for this year</a:t>
            </a:r>
            <a:r>
              <a:rPr lang="en-US" sz="1400" dirty="0" smtClean="0">
                <a:effectLst/>
              </a:rPr>
              <a:t> to mark</a:t>
            </a:r>
            <a:r>
              <a:rPr lang="en-US" sz="1400" baseline="0" dirty="0" smtClean="0">
                <a:effectLst/>
              </a:rPr>
              <a:t> these anniversaries!</a:t>
            </a:r>
            <a:endParaRPr lang="en-US" dirty="0"/>
          </a:p>
        </p:txBody>
      </p:sp>
      <p:sp>
        <p:nvSpPr>
          <p:cNvPr id="4" name="Slide Number Placeholder 3"/>
          <p:cNvSpPr>
            <a:spLocks noGrp="1"/>
          </p:cNvSpPr>
          <p:nvPr>
            <p:ph type="sldNum" sz="quarter" idx="10"/>
          </p:nvPr>
        </p:nvSpPr>
        <p:spPr/>
        <p:txBody>
          <a:bodyPr/>
          <a:lstStyle/>
          <a:p>
            <a:fld id="{CB7F2C24-337D-4A42-8769-C704EF8E408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6589713" cy="6858000"/>
          </a:xfrm>
          <a:prstGeom prst="rect">
            <a:avLst/>
          </a:prstGeom>
          <a:solidFill>
            <a:srgbClr val="0039A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solidFill>
                <a:srgbClr val="000000"/>
              </a:solidFill>
              <a:ea typeface="ＭＳ Ｐゴシック" pitchFamily="34" charset="-128"/>
            </a:endParaRPr>
          </a:p>
        </p:txBody>
      </p:sp>
      <p:sp>
        <p:nvSpPr>
          <p:cNvPr id="5" name="Rectangle 8"/>
          <p:cNvSpPr>
            <a:spLocks noChangeArrowheads="1"/>
          </p:cNvSpPr>
          <p:nvPr userDrawn="1"/>
        </p:nvSpPr>
        <p:spPr bwMode="auto">
          <a:xfrm>
            <a:off x="0" y="0"/>
            <a:ext cx="6589713" cy="1196975"/>
          </a:xfrm>
          <a:prstGeom prst="rect">
            <a:avLst/>
          </a:prstGeom>
          <a:solidFill>
            <a:srgbClr val="FDC82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solidFill>
                <a:srgbClr val="000000"/>
              </a:solidFill>
              <a:ea typeface="ＭＳ Ｐゴシック" pitchFamily="34" charset="-128"/>
            </a:endParaRPr>
          </a:p>
        </p:txBody>
      </p:sp>
      <p:sp>
        <p:nvSpPr>
          <p:cNvPr id="6" name="Line 9"/>
          <p:cNvSpPr>
            <a:spLocks noChangeShapeType="1"/>
          </p:cNvSpPr>
          <p:nvPr userDrawn="1"/>
        </p:nvSpPr>
        <p:spPr bwMode="auto">
          <a:xfrm flipV="1">
            <a:off x="358775" y="0"/>
            <a:ext cx="0" cy="68580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pPr algn="ctr" fontAlgn="base">
              <a:lnSpc>
                <a:spcPct val="90000"/>
              </a:lnSpc>
              <a:spcBef>
                <a:spcPct val="10000"/>
              </a:spcBef>
              <a:spcAft>
                <a:spcPct val="40000"/>
              </a:spcAft>
            </a:pPr>
            <a:endParaRPr lang="en-US" sz="2400">
              <a:solidFill>
                <a:srgbClr val="0054A6"/>
              </a:solidFill>
              <a:ea typeface="ＭＳ Ｐゴシック" pitchFamily="34" charset="-128"/>
            </a:endParaRPr>
          </a:p>
        </p:txBody>
      </p:sp>
      <p:pic>
        <p:nvPicPr>
          <p:cNvPr id="7" name="Picture 11" descr="ACS-Chemistry-for-Life-RG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19925" y="935038"/>
            <a:ext cx="1684338"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827088" y="2636838"/>
            <a:ext cx="5329237" cy="2551112"/>
          </a:xfrm>
        </p:spPr>
        <p:txBody>
          <a:bodyPr/>
          <a:lstStyle>
            <a:lvl1pPr>
              <a:defRPr sz="3700" b="0">
                <a:solidFill>
                  <a:schemeClr val="bg1"/>
                </a:solidFill>
              </a:defRPr>
            </a:lvl1pPr>
          </a:lstStyle>
          <a:p>
            <a:pPr lvl="0"/>
            <a:r>
              <a:rPr lang="en-GB" noProof="0" smtClean="0"/>
              <a:t>Click to edit Master title style</a:t>
            </a:r>
          </a:p>
        </p:txBody>
      </p:sp>
      <p:sp>
        <p:nvSpPr>
          <p:cNvPr id="4100" name="Rectangle 4"/>
          <p:cNvSpPr>
            <a:spLocks noGrp="1" noChangeArrowheads="1"/>
          </p:cNvSpPr>
          <p:nvPr>
            <p:ph type="subTitle" idx="1"/>
          </p:nvPr>
        </p:nvSpPr>
        <p:spPr>
          <a:xfrm>
            <a:off x="827088" y="5473700"/>
            <a:ext cx="5329237" cy="908050"/>
          </a:xfrm>
        </p:spPr>
        <p:txBody>
          <a:bodyPr/>
          <a:lstStyle>
            <a:lvl1pPr marL="0" indent="0">
              <a:buFontTx/>
              <a:buNone/>
              <a:defRPr sz="1800">
                <a:solidFill>
                  <a:schemeClr val="bg1"/>
                </a:solidFill>
              </a:defRPr>
            </a:lvl1pPr>
          </a:lstStyle>
          <a:p>
            <a:pPr lvl="0"/>
            <a:r>
              <a:rPr lang="en-GB" noProof="0" smtClean="0"/>
              <a:t>Click to edit Master subtitle style</a:t>
            </a:r>
          </a:p>
        </p:txBody>
      </p:sp>
      <p:sp>
        <p:nvSpPr>
          <p:cNvPr id="8" name="Rectangle 10"/>
          <p:cNvSpPr>
            <a:spLocks noGrp="1" noChangeArrowheads="1"/>
          </p:cNvSpPr>
          <p:nvPr>
            <p:ph type="ftr" sz="quarter" idx="10"/>
          </p:nvPr>
        </p:nvSpPr>
        <p:spPr>
          <a:xfrm>
            <a:off x="817563" y="925513"/>
            <a:ext cx="2895600" cy="279400"/>
          </a:xfrm>
        </p:spPr>
        <p:txBody>
          <a:bodyPr/>
          <a:lstStyle>
            <a:lvl1pPr algn="ctr">
              <a:lnSpc>
                <a:spcPct val="90000"/>
              </a:lnSpc>
              <a:spcBef>
                <a:spcPct val="10000"/>
              </a:spcBef>
              <a:spcAft>
                <a:spcPct val="40000"/>
              </a:spcAft>
              <a:defRPr>
                <a:solidFill>
                  <a:srgbClr val="0054A6"/>
                </a:solidFill>
                <a:latin typeface="Arial" pitchFamily="34" charset="0"/>
                <a:ea typeface="ＭＳ Ｐゴシック" pitchFamily="34" charset="-128"/>
              </a:defRPr>
            </a:lvl1pPr>
          </a:lstStyle>
          <a:p>
            <a:pPr>
              <a:defRPr/>
            </a:pPr>
            <a:r>
              <a:rPr lang="en-GB"/>
              <a:t>American Chemical Society</a:t>
            </a:r>
          </a:p>
        </p:txBody>
      </p:sp>
    </p:spTree>
    <p:extLst>
      <p:ext uri="{BB962C8B-B14F-4D97-AF65-F5344CB8AC3E}">
        <p14:creationId xmlns:p14="http://schemas.microsoft.com/office/powerpoint/2010/main" val="2623614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5" name="Rectangle 6"/>
          <p:cNvSpPr>
            <a:spLocks noGrp="1" noChangeArrowheads="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246F1E8D-5906-41FF-8502-9240CEC24C53}" type="slidenum">
              <a:rPr lang="en-GB"/>
              <a:pPr>
                <a:defRPr/>
              </a:pPr>
              <a:t>‹#›</a:t>
            </a:fld>
            <a:endParaRPr lang="en-GB"/>
          </a:p>
        </p:txBody>
      </p:sp>
    </p:spTree>
    <p:extLst>
      <p:ext uri="{BB962C8B-B14F-4D97-AF65-F5344CB8AC3E}">
        <p14:creationId xmlns:p14="http://schemas.microsoft.com/office/powerpoint/2010/main" val="2114882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3063" y="319088"/>
            <a:ext cx="1963737" cy="5807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27088" y="319088"/>
            <a:ext cx="5743575" cy="5807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5" name="Rectangle 6"/>
          <p:cNvSpPr>
            <a:spLocks noGrp="1" noChangeArrowheads="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9FB7E7E8-14FA-45A4-BE2D-14141D8F87CD}" type="slidenum">
              <a:rPr lang="en-GB"/>
              <a:pPr>
                <a:defRPr/>
              </a:pPr>
              <a:t>‹#›</a:t>
            </a:fld>
            <a:endParaRPr lang="en-GB"/>
          </a:p>
        </p:txBody>
      </p:sp>
    </p:spTree>
    <p:extLst>
      <p:ext uri="{BB962C8B-B14F-4D97-AF65-F5344CB8AC3E}">
        <p14:creationId xmlns:p14="http://schemas.microsoft.com/office/powerpoint/2010/main" val="3946766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6589713" cy="6858000"/>
          </a:xfrm>
          <a:prstGeom prst="rect">
            <a:avLst/>
          </a:prstGeom>
          <a:solidFill>
            <a:srgbClr val="0039A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a typeface="ＭＳ Ｐゴシック" pitchFamily="34" charset="-128"/>
            </a:endParaRPr>
          </a:p>
        </p:txBody>
      </p:sp>
      <p:sp>
        <p:nvSpPr>
          <p:cNvPr id="5" name="Rectangle 8"/>
          <p:cNvSpPr>
            <a:spLocks noChangeArrowheads="1"/>
          </p:cNvSpPr>
          <p:nvPr userDrawn="1"/>
        </p:nvSpPr>
        <p:spPr bwMode="auto">
          <a:xfrm>
            <a:off x="0" y="0"/>
            <a:ext cx="6589713" cy="1196975"/>
          </a:xfrm>
          <a:prstGeom prst="rect">
            <a:avLst/>
          </a:prstGeom>
          <a:solidFill>
            <a:srgbClr val="FDC8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a typeface="ＭＳ Ｐゴシック" pitchFamily="34" charset="-128"/>
            </a:endParaRPr>
          </a:p>
        </p:txBody>
      </p:sp>
      <p:sp>
        <p:nvSpPr>
          <p:cNvPr id="6" name="Line 9"/>
          <p:cNvSpPr>
            <a:spLocks noChangeShapeType="1"/>
          </p:cNvSpPr>
          <p:nvPr userDrawn="1"/>
        </p:nvSpPr>
        <p:spPr bwMode="auto">
          <a:xfrm flipV="1">
            <a:off x="358775" y="0"/>
            <a:ext cx="0" cy="68580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lnSpc>
                <a:spcPct val="90000"/>
              </a:lnSpc>
              <a:spcBef>
                <a:spcPct val="10000"/>
              </a:spcBef>
              <a:spcAft>
                <a:spcPct val="40000"/>
              </a:spcAft>
            </a:pPr>
            <a:endParaRPr lang="en-US" sz="2400">
              <a:solidFill>
                <a:srgbClr val="0054A6"/>
              </a:solidFill>
              <a:ea typeface="ＭＳ Ｐゴシック" pitchFamily="34" charset="-128"/>
            </a:endParaRPr>
          </a:p>
        </p:txBody>
      </p:sp>
      <p:pic>
        <p:nvPicPr>
          <p:cNvPr id="7" name="Picture 12" descr="ACS_Chemistry_for_Life_CMYK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77050" y="1325563"/>
            <a:ext cx="18478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827088" y="2636838"/>
            <a:ext cx="5329237" cy="2551112"/>
          </a:xfrm>
        </p:spPr>
        <p:txBody>
          <a:bodyPr/>
          <a:lstStyle>
            <a:lvl1pPr>
              <a:defRPr sz="3200" b="0">
                <a:solidFill>
                  <a:schemeClr val="bg1"/>
                </a:solidFill>
              </a:defRPr>
            </a:lvl1pPr>
          </a:lstStyle>
          <a:p>
            <a:pPr lvl="0"/>
            <a:r>
              <a:rPr lang="en-GB" noProof="0" smtClean="0"/>
              <a:t>Click to edit Master title style</a:t>
            </a:r>
          </a:p>
        </p:txBody>
      </p:sp>
      <p:sp>
        <p:nvSpPr>
          <p:cNvPr id="4100" name="Rectangle 4"/>
          <p:cNvSpPr>
            <a:spLocks noGrp="1" noChangeArrowheads="1"/>
          </p:cNvSpPr>
          <p:nvPr>
            <p:ph type="subTitle" idx="1"/>
          </p:nvPr>
        </p:nvSpPr>
        <p:spPr>
          <a:xfrm>
            <a:off x="827088" y="5473700"/>
            <a:ext cx="5329237" cy="908050"/>
          </a:xfrm>
        </p:spPr>
        <p:txBody>
          <a:bodyPr/>
          <a:lstStyle>
            <a:lvl1pPr marL="0" indent="0">
              <a:buFontTx/>
              <a:buNone/>
              <a:defRPr sz="1200">
                <a:solidFill>
                  <a:schemeClr val="bg1"/>
                </a:solidFill>
              </a:defRPr>
            </a:lvl1pPr>
          </a:lstStyle>
          <a:p>
            <a:pPr lvl="0"/>
            <a:r>
              <a:rPr lang="en-GB" noProof="0" smtClean="0"/>
              <a:t>Click to edit Master subtitle style</a:t>
            </a:r>
          </a:p>
        </p:txBody>
      </p:sp>
      <p:sp>
        <p:nvSpPr>
          <p:cNvPr id="8" name="Rectangle 10"/>
          <p:cNvSpPr>
            <a:spLocks noGrp="1" noChangeArrowheads="1"/>
          </p:cNvSpPr>
          <p:nvPr>
            <p:ph type="ftr" sz="quarter" idx="10"/>
          </p:nvPr>
        </p:nvSpPr>
        <p:spPr>
          <a:xfrm>
            <a:off x="817563" y="925513"/>
            <a:ext cx="2895600" cy="279400"/>
          </a:xfrm>
        </p:spPr>
        <p:txBody>
          <a:bodyPr/>
          <a:lstStyle>
            <a:lvl1pPr algn="ctr">
              <a:lnSpc>
                <a:spcPct val="90000"/>
              </a:lnSpc>
              <a:spcBef>
                <a:spcPct val="10000"/>
              </a:spcBef>
              <a:spcAft>
                <a:spcPct val="40000"/>
              </a:spcAft>
              <a:defRPr>
                <a:solidFill>
                  <a:srgbClr val="0054A6"/>
                </a:solidFill>
                <a:latin typeface="Arial" pitchFamily="34" charset="0"/>
                <a:ea typeface="ＭＳ Ｐゴシック" pitchFamily="34" charset="-128"/>
              </a:defRPr>
            </a:lvl1pPr>
          </a:lstStyle>
          <a:p>
            <a:pPr>
              <a:defRPr/>
            </a:pPr>
            <a:r>
              <a:rPr lang="en-GB"/>
              <a:t>American Chemical Society</a:t>
            </a:r>
          </a:p>
        </p:txBody>
      </p:sp>
    </p:spTree>
    <p:extLst>
      <p:ext uri="{BB962C8B-B14F-4D97-AF65-F5344CB8AC3E}">
        <p14:creationId xmlns:p14="http://schemas.microsoft.com/office/powerpoint/2010/main" val="1522519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5" name="Slide Number Placeholder 4"/>
          <p:cNvSpPr>
            <a:spLocks noGrp="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9EFEED3B-6331-4549-A68A-3CC998F8A608}" type="slidenum">
              <a:rPr lang="en-GB"/>
              <a:pPr>
                <a:defRPr/>
              </a:pPr>
              <a:t>‹#›</a:t>
            </a:fld>
            <a:endParaRPr lang="en-GB"/>
          </a:p>
        </p:txBody>
      </p:sp>
    </p:spTree>
    <p:extLst>
      <p:ext uri="{BB962C8B-B14F-4D97-AF65-F5344CB8AC3E}">
        <p14:creationId xmlns:p14="http://schemas.microsoft.com/office/powerpoint/2010/main" val="3499143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5" name="Slide Number Placeholder 4"/>
          <p:cNvSpPr>
            <a:spLocks noGrp="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1E7C398C-ED24-4104-8694-075D607064FD}" type="slidenum">
              <a:rPr lang="en-GB"/>
              <a:pPr>
                <a:defRPr/>
              </a:pPr>
              <a:t>‹#›</a:t>
            </a:fld>
            <a:endParaRPr lang="en-GB"/>
          </a:p>
        </p:txBody>
      </p:sp>
    </p:spTree>
    <p:extLst>
      <p:ext uri="{BB962C8B-B14F-4D97-AF65-F5344CB8AC3E}">
        <p14:creationId xmlns:p14="http://schemas.microsoft.com/office/powerpoint/2010/main" val="3272892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27088" y="1773238"/>
            <a:ext cx="3852862"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2350" y="1773238"/>
            <a:ext cx="385445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6" name="Slide Number Placeholder 5"/>
          <p:cNvSpPr>
            <a:spLocks noGrp="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AA8E58D9-02CF-4555-971A-E53952DDDB6D}" type="slidenum">
              <a:rPr lang="en-GB"/>
              <a:pPr>
                <a:defRPr/>
              </a:pPr>
              <a:t>‹#›</a:t>
            </a:fld>
            <a:endParaRPr lang="en-GB"/>
          </a:p>
        </p:txBody>
      </p:sp>
    </p:spTree>
    <p:extLst>
      <p:ext uri="{BB962C8B-B14F-4D97-AF65-F5344CB8AC3E}">
        <p14:creationId xmlns:p14="http://schemas.microsoft.com/office/powerpoint/2010/main" val="4121018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8" name="Slide Number Placeholder 7"/>
          <p:cNvSpPr>
            <a:spLocks noGrp="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EF6F2A25-1567-4B45-A4DC-3482B05D5922}" type="slidenum">
              <a:rPr lang="en-GB"/>
              <a:pPr>
                <a:defRPr/>
              </a:pPr>
              <a:t>‹#›</a:t>
            </a:fld>
            <a:endParaRPr lang="en-GB"/>
          </a:p>
        </p:txBody>
      </p:sp>
    </p:spTree>
    <p:extLst>
      <p:ext uri="{BB962C8B-B14F-4D97-AF65-F5344CB8AC3E}">
        <p14:creationId xmlns:p14="http://schemas.microsoft.com/office/powerpoint/2010/main" val="3248929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4" name="Slide Number Placeholder 3"/>
          <p:cNvSpPr>
            <a:spLocks noGrp="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69E7BCFD-0678-4B41-9611-C216E430F968}" type="slidenum">
              <a:rPr lang="en-GB"/>
              <a:pPr>
                <a:defRPr/>
              </a:pPr>
              <a:t>‹#›</a:t>
            </a:fld>
            <a:endParaRPr lang="en-GB"/>
          </a:p>
        </p:txBody>
      </p:sp>
    </p:spTree>
    <p:extLst>
      <p:ext uri="{BB962C8B-B14F-4D97-AF65-F5344CB8AC3E}">
        <p14:creationId xmlns:p14="http://schemas.microsoft.com/office/powerpoint/2010/main" val="2052775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3" name="Slide Number Placeholder 2"/>
          <p:cNvSpPr>
            <a:spLocks noGrp="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673B9116-3539-4B6F-A827-150A6B514098}" type="slidenum">
              <a:rPr lang="en-GB"/>
              <a:pPr>
                <a:defRPr/>
              </a:pPr>
              <a:t>‹#›</a:t>
            </a:fld>
            <a:endParaRPr lang="en-GB"/>
          </a:p>
        </p:txBody>
      </p:sp>
    </p:spTree>
    <p:extLst>
      <p:ext uri="{BB962C8B-B14F-4D97-AF65-F5344CB8AC3E}">
        <p14:creationId xmlns:p14="http://schemas.microsoft.com/office/powerpoint/2010/main" val="2220867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6" name="Slide Number Placeholder 5"/>
          <p:cNvSpPr>
            <a:spLocks noGrp="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26749428-498A-41E2-A308-4DEA255CDF3B}" type="slidenum">
              <a:rPr lang="en-GB"/>
              <a:pPr>
                <a:defRPr/>
              </a:pPr>
              <a:t>‹#›</a:t>
            </a:fld>
            <a:endParaRPr lang="en-GB"/>
          </a:p>
        </p:txBody>
      </p:sp>
    </p:spTree>
    <p:extLst>
      <p:ext uri="{BB962C8B-B14F-4D97-AF65-F5344CB8AC3E}">
        <p14:creationId xmlns:p14="http://schemas.microsoft.com/office/powerpoint/2010/main" val="3386828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5" name="Rectangle 6"/>
          <p:cNvSpPr>
            <a:spLocks noGrp="1" noChangeArrowheads="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3F0B5371-2656-41EF-93EA-A6162EF5A167}" type="slidenum">
              <a:rPr lang="en-GB"/>
              <a:pPr>
                <a:defRPr/>
              </a:pPr>
              <a:t>‹#›</a:t>
            </a:fld>
            <a:endParaRPr lang="en-GB"/>
          </a:p>
        </p:txBody>
      </p:sp>
    </p:spTree>
    <p:extLst>
      <p:ext uri="{BB962C8B-B14F-4D97-AF65-F5344CB8AC3E}">
        <p14:creationId xmlns:p14="http://schemas.microsoft.com/office/powerpoint/2010/main" val="41105193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6" name="Slide Number Placeholder 5"/>
          <p:cNvSpPr>
            <a:spLocks noGrp="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E8FB7177-A8C8-4C70-AE06-7DD0829242F0}" type="slidenum">
              <a:rPr lang="en-GB"/>
              <a:pPr>
                <a:defRPr/>
              </a:pPr>
              <a:t>‹#›</a:t>
            </a:fld>
            <a:endParaRPr lang="en-GB"/>
          </a:p>
        </p:txBody>
      </p:sp>
    </p:spTree>
    <p:extLst>
      <p:ext uri="{BB962C8B-B14F-4D97-AF65-F5344CB8AC3E}">
        <p14:creationId xmlns:p14="http://schemas.microsoft.com/office/powerpoint/2010/main" val="18833204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5" name="Slide Number Placeholder 4"/>
          <p:cNvSpPr>
            <a:spLocks noGrp="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5E35D37F-6622-46B6-84B1-8C239FF61640}" type="slidenum">
              <a:rPr lang="en-GB"/>
              <a:pPr>
                <a:defRPr/>
              </a:pPr>
              <a:t>‹#›</a:t>
            </a:fld>
            <a:endParaRPr lang="en-GB"/>
          </a:p>
        </p:txBody>
      </p:sp>
    </p:spTree>
    <p:extLst>
      <p:ext uri="{BB962C8B-B14F-4D97-AF65-F5344CB8AC3E}">
        <p14:creationId xmlns:p14="http://schemas.microsoft.com/office/powerpoint/2010/main" val="2499179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3063" y="319088"/>
            <a:ext cx="1963737" cy="5807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27088" y="319088"/>
            <a:ext cx="5743575" cy="5807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5" name="Slide Number Placeholder 4"/>
          <p:cNvSpPr>
            <a:spLocks noGrp="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64C1685B-0EFB-49D4-BCDB-0A5732D06BAA}" type="slidenum">
              <a:rPr lang="en-GB"/>
              <a:pPr>
                <a:defRPr/>
              </a:pPr>
              <a:t>‹#›</a:t>
            </a:fld>
            <a:endParaRPr lang="en-GB"/>
          </a:p>
        </p:txBody>
      </p:sp>
    </p:spTree>
    <p:extLst>
      <p:ext uri="{BB962C8B-B14F-4D97-AF65-F5344CB8AC3E}">
        <p14:creationId xmlns:p14="http://schemas.microsoft.com/office/powerpoint/2010/main" val="23596418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4" name="Slide Number Placeholder 3"/>
          <p:cNvSpPr>
            <a:spLocks noGrp="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C69C0983-945D-4994-82BB-E850AADD5B7D}" type="slidenum">
              <a:rPr lang="en-GB"/>
              <a:pPr>
                <a:defRPr/>
              </a:pPr>
              <a:t>‹#›</a:t>
            </a:fld>
            <a:endParaRPr lang="en-GB"/>
          </a:p>
        </p:txBody>
      </p:sp>
    </p:spTree>
    <p:extLst>
      <p:ext uri="{BB962C8B-B14F-4D97-AF65-F5344CB8AC3E}">
        <p14:creationId xmlns:p14="http://schemas.microsoft.com/office/powerpoint/2010/main" val="380317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6589713" cy="6858000"/>
          </a:xfrm>
          <a:prstGeom prst="rect">
            <a:avLst/>
          </a:prstGeom>
          <a:solidFill>
            <a:srgbClr val="0039A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smtClean="0">
              <a:solidFill>
                <a:srgbClr val="000000"/>
              </a:solidFill>
            </a:endParaRPr>
          </a:p>
        </p:txBody>
      </p:sp>
      <p:sp>
        <p:nvSpPr>
          <p:cNvPr id="5" name="Rectangle 8"/>
          <p:cNvSpPr>
            <a:spLocks noChangeArrowheads="1"/>
          </p:cNvSpPr>
          <p:nvPr userDrawn="1"/>
        </p:nvSpPr>
        <p:spPr bwMode="auto">
          <a:xfrm>
            <a:off x="0" y="0"/>
            <a:ext cx="6589713" cy="1196975"/>
          </a:xfrm>
          <a:prstGeom prst="rect">
            <a:avLst/>
          </a:prstGeom>
          <a:solidFill>
            <a:srgbClr val="FDC8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smtClean="0">
              <a:solidFill>
                <a:srgbClr val="000000"/>
              </a:solidFill>
            </a:endParaRPr>
          </a:p>
        </p:txBody>
      </p:sp>
      <p:sp>
        <p:nvSpPr>
          <p:cNvPr id="6" name="Line 9"/>
          <p:cNvSpPr>
            <a:spLocks noChangeShapeType="1"/>
          </p:cNvSpPr>
          <p:nvPr userDrawn="1"/>
        </p:nvSpPr>
        <p:spPr bwMode="auto">
          <a:xfrm flipV="1">
            <a:off x="358775" y="0"/>
            <a:ext cx="0" cy="68580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pic>
        <p:nvPicPr>
          <p:cNvPr id="7" name="Picture 12" descr="ACS_Chemistry_for_Life_CMYK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0" y="685800"/>
            <a:ext cx="18478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827088" y="2636838"/>
            <a:ext cx="5329237" cy="2551112"/>
          </a:xfrm>
        </p:spPr>
        <p:txBody>
          <a:bodyPr/>
          <a:lstStyle>
            <a:lvl1pPr>
              <a:defRPr sz="3200" b="0">
                <a:solidFill>
                  <a:schemeClr val="bg1"/>
                </a:solidFill>
              </a:defRPr>
            </a:lvl1pPr>
          </a:lstStyle>
          <a:p>
            <a:pPr lvl="0"/>
            <a:r>
              <a:rPr lang="en-GB" noProof="0" smtClean="0"/>
              <a:t>Click to edit Master title style</a:t>
            </a:r>
          </a:p>
        </p:txBody>
      </p:sp>
      <p:sp>
        <p:nvSpPr>
          <p:cNvPr id="4100" name="Rectangle 4"/>
          <p:cNvSpPr>
            <a:spLocks noGrp="1" noChangeArrowheads="1"/>
          </p:cNvSpPr>
          <p:nvPr>
            <p:ph type="subTitle" idx="1"/>
          </p:nvPr>
        </p:nvSpPr>
        <p:spPr>
          <a:xfrm>
            <a:off x="827088" y="5473700"/>
            <a:ext cx="5329237" cy="908050"/>
          </a:xfrm>
        </p:spPr>
        <p:txBody>
          <a:bodyPr/>
          <a:lstStyle>
            <a:lvl1pPr marL="0" indent="0">
              <a:buFontTx/>
              <a:buNone/>
              <a:defRPr sz="1200">
                <a:solidFill>
                  <a:schemeClr val="bg1"/>
                </a:solidFill>
              </a:defRPr>
            </a:lvl1pPr>
          </a:lstStyle>
          <a:p>
            <a:pPr lvl="0"/>
            <a:r>
              <a:rPr lang="en-GB" noProof="0" smtClean="0"/>
              <a:t>Click to edit Master subtitle style</a:t>
            </a:r>
          </a:p>
        </p:txBody>
      </p:sp>
      <p:sp>
        <p:nvSpPr>
          <p:cNvPr id="8" name="Rectangle 10"/>
          <p:cNvSpPr>
            <a:spLocks noGrp="1" noChangeArrowheads="1"/>
          </p:cNvSpPr>
          <p:nvPr>
            <p:ph type="ftr" sz="quarter" idx="10"/>
          </p:nvPr>
        </p:nvSpPr>
        <p:spPr>
          <a:xfrm>
            <a:off x="817563" y="925513"/>
            <a:ext cx="2895600" cy="279400"/>
          </a:xfrm>
        </p:spPr>
        <p:txBody>
          <a:bodyPr/>
          <a:lstStyle>
            <a:lvl1pPr>
              <a:defRPr>
                <a:solidFill>
                  <a:srgbClr val="0054A6"/>
                </a:solidFill>
                <a:latin typeface="Arial" charset="0"/>
              </a:defRPr>
            </a:lvl1pPr>
          </a:lstStyle>
          <a:p>
            <a:pPr>
              <a:defRPr/>
            </a:pPr>
            <a:r>
              <a:rPr lang="en-GB"/>
              <a:t>American Chemical Society</a:t>
            </a:r>
          </a:p>
        </p:txBody>
      </p:sp>
    </p:spTree>
    <p:extLst>
      <p:ext uri="{BB962C8B-B14F-4D97-AF65-F5344CB8AC3E}">
        <p14:creationId xmlns:p14="http://schemas.microsoft.com/office/powerpoint/2010/main" val="17411985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a:defRPr>
                <a:latin typeface="Arial" charset="0"/>
              </a:defRPr>
            </a:lvl1pPr>
          </a:lstStyle>
          <a:p>
            <a:pPr>
              <a:defRPr/>
            </a:pPr>
            <a:r>
              <a:rPr lang="en-GB"/>
              <a:t>American Chemical Society</a:t>
            </a:r>
          </a:p>
        </p:txBody>
      </p:sp>
      <p:sp>
        <p:nvSpPr>
          <p:cNvPr id="5" name="Rectangle 6"/>
          <p:cNvSpPr>
            <a:spLocks noGrp="1" noChangeArrowheads="1"/>
          </p:cNvSpPr>
          <p:nvPr>
            <p:ph type="sldNum" sz="quarter" idx="11"/>
          </p:nvPr>
        </p:nvSpPr>
        <p:spPr/>
        <p:txBody>
          <a:bodyPr/>
          <a:lstStyle>
            <a:lvl1pPr>
              <a:defRPr>
                <a:latin typeface="Arial" charset="0"/>
              </a:defRPr>
            </a:lvl1pPr>
          </a:lstStyle>
          <a:p>
            <a:pPr>
              <a:defRPr/>
            </a:pPr>
            <a:fld id="{F18599DC-F525-435D-AD67-DD60EF55E0D0}" type="slidenum">
              <a:rPr lang="en-GB"/>
              <a:pPr>
                <a:defRPr/>
              </a:pPr>
              <a:t>‹#›</a:t>
            </a:fld>
            <a:endParaRPr lang="en-GB"/>
          </a:p>
        </p:txBody>
      </p:sp>
    </p:spTree>
    <p:extLst>
      <p:ext uri="{BB962C8B-B14F-4D97-AF65-F5344CB8AC3E}">
        <p14:creationId xmlns:p14="http://schemas.microsoft.com/office/powerpoint/2010/main" val="40434150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p:txBody>
          <a:bodyPr/>
          <a:lstStyle>
            <a:lvl1pPr>
              <a:defRPr>
                <a:latin typeface="Arial" charset="0"/>
              </a:defRPr>
            </a:lvl1pPr>
          </a:lstStyle>
          <a:p>
            <a:pPr>
              <a:defRPr/>
            </a:pPr>
            <a:r>
              <a:rPr lang="en-GB"/>
              <a:t>American Chemical Society</a:t>
            </a:r>
          </a:p>
        </p:txBody>
      </p:sp>
      <p:sp>
        <p:nvSpPr>
          <p:cNvPr id="5" name="Rectangle 6"/>
          <p:cNvSpPr>
            <a:spLocks noGrp="1" noChangeArrowheads="1"/>
          </p:cNvSpPr>
          <p:nvPr>
            <p:ph type="sldNum" sz="quarter" idx="11"/>
          </p:nvPr>
        </p:nvSpPr>
        <p:spPr/>
        <p:txBody>
          <a:bodyPr/>
          <a:lstStyle>
            <a:lvl1pPr>
              <a:defRPr>
                <a:latin typeface="Arial" charset="0"/>
              </a:defRPr>
            </a:lvl1pPr>
          </a:lstStyle>
          <a:p>
            <a:pPr>
              <a:defRPr/>
            </a:pPr>
            <a:fld id="{9AE73800-096F-459A-B10B-AE9776A3C1B1}" type="slidenum">
              <a:rPr lang="en-GB"/>
              <a:pPr>
                <a:defRPr/>
              </a:pPr>
              <a:t>‹#›</a:t>
            </a:fld>
            <a:endParaRPr lang="en-GB"/>
          </a:p>
        </p:txBody>
      </p:sp>
    </p:spTree>
    <p:extLst>
      <p:ext uri="{BB962C8B-B14F-4D97-AF65-F5344CB8AC3E}">
        <p14:creationId xmlns:p14="http://schemas.microsoft.com/office/powerpoint/2010/main" val="15261178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27088" y="1773238"/>
            <a:ext cx="3852862"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2350" y="1773238"/>
            <a:ext cx="385445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a:latin typeface="Arial" charset="0"/>
              </a:defRPr>
            </a:lvl1pPr>
          </a:lstStyle>
          <a:p>
            <a:pPr>
              <a:defRPr/>
            </a:pPr>
            <a:r>
              <a:rPr lang="en-GB"/>
              <a:t>American Chemical Society</a:t>
            </a:r>
          </a:p>
        </p:txBody>
      </p:sp>
      <p:sp>
        <p:nvSpPr>
          <p:cNvPr id="6" name="Rectangle 6"/>
          <p:cNvSpPr>
            <a:spLocks noGrp="1" noChangeArrowheads="1"/>
          </p:cNvSpPr>
          <p:nvPr>
            <p:ph type="sldNum" sz="quarter" idx="11"/>
          </p:nvPr>
        </p:nvSpPr>
        <p:spPr/>
        <p:txBody>
          <a:bodyPr/>
          <a:lstStyle>
            <a:lvl1pPr>
              <a:defRPr>
                <a:latin typeface="Arial" charset="0"/>
              </a:defRPr>
            </a:lvl1pPr>
          </a:lstStyle>
          <a:p>
            <a:pPr>
              <a:defRPr/>
            </a:pPr>
            <a:fld id="{5565FE45-A7E2-409F-BCDB-46639DCAEAA7}" type="slidenum">
              <a:rPr lang="en-GB"/>
              <a:pPr>
                <a:defRPr/>
              </a:pPr>
              <a:t>‹#›</a:t>
            </a:fld>
            <a:endParaRPr lang="en-GB"/>
          </a:p>
        </p:txBody>
      </p:sp>
    </p:spTree>
    <p:extLst>
      <p:ext uri="{BB962C8B-B14F-4D97-AF65-F5344CB8AC3E}">
        <p14:creationId xmlns:p14="http://schemas.microsoft.com/office/powerpoint/2010/main" val="36651454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p:txBody>
          <a:bodyPr/>
          <a:lstStyle>
            <a:lvl1pPr>
              <a:defRPr>
                <a:latin typeface="Arial" charset="0"/>
              </a:defRPr>
            </a:lvl1pPr>
          </a:lstStyle>
          <a:p>
            <a:pPr>
              <a:defRPr/>
            </a:pPr>
            <a:r>
              <a:rPr lang="en-GB"/>
              <a:t>American Chemical Society</a:t>
            </a:r>
          </a:p>
        </p:txBody>
      </p:sp>
      <p:sp>
        <p:nvSpPr>
          <p:cNvPr id="8" name="Rectangle 6"/>
          <p:cNvSpPr>
            <a:spLocks noGrp="1" noChangeArrowheads="1"/>
          </p:cNvSpPr>
          <p:nvPr>
            <p:ph type="sldNum" sz="quarter" idx="11"/>
          </p:nvPr>
        </p:nvSpPr>
        <p:spPr/>
        <p:txBody>
          <a:bodyPr/>
          <a:lstStyle>
            <a:lvl1pPr>
              <a:defRPr>
                <a:latin typeface="Arial" charset="0"/>
              </a:defRPr>
            </a:lvl1pPr>
          </a:lstStyle>
          <a:p>
            <a:pPr>
              <a:defRPr/>
            </a:pPr>
            <a:fld id="{D4E4F678-C9A2-476A-82E9-FE712DD8C49D}" type="slidenum">
              <a:rPr lang="en-GB"/>
              <a:pPr>
                <a:defRPr/>
              </a:pPr>
              <a:t>‹#›</a:t>
            </a:fld>
            <a:endParaRPr lang="en-GB"/>
          </a:p>
        </p:txBody>
      </p:sp>
    </p:spTree>
    <p:extLst>
      <p:ext uri="{BB962C8B-B14F-4D97-AF65-F5344CB8AC3E}">
        <p14:creationId xmlns:p14="http://schemas.microsoft.com/office/powerpoint/2010/main" val="21788577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p:txBody>
          <a:bodyPr/>
          <a:lstStyle>
            <a:lvl1pPr>
              <a:defRPr>
                <a:latin typeface="Arial" charset="0"/>
              </a:defRPr>
            </a:lvl1pPr>
          </a:lstStyle>
          <a:p>
            <a:pPr>
              <a:defRPr/>
            </a:pPr>
            <a:r>
              <a:rPr lang="en-GB"/>
              <a:t>American Chemical Society</a:t>
            </a:r>
          </a:p>
        </p:txBody>
      </p:sp>
      <p:sp>
        <p:nvSpPr>
          <p:cNvPr id="4" name="Rectangle 6"/>
          <p:cNvSpPr>
            <a:spLocks noGrp="1" noChangeArrowheads="1"/>
          </p:cNvSpPr>
          <p:nvPr>
            <p:ph type="sldNum" sz="quarter" idx="11"/>
          </p:nvPr>
        </p:nvSpPr>
        <p:spPr/>
        <p:txBody>
          <a:bodyPr/>
          <a:lstStyle>
            <a:lvl1pPr>
              <a:defRPr>
                <a:latin typeface="Arial" charset="0"/>
              </a:defRPr>
            </a:lvl1pPr>
          </a:lstStyle>
          <a:p>
            <a:pPr>
              <a:defRPr/>
            </a:pPr>
            <a:fld id="{F943ED2F-5C82-417F-90F0-5849F148EA22}" type="slidenum">
              <a:rPr lang="en-GB"/>
              <a:pPr>
                <a:defRPr/>
              </a:pPr>
              <a:t>‹#›</a:t>
            </a:fld>
            <a:endParaRPr lang="en-GB"/>
          </a:p>
        </p:txBody>
      </p:sp>
    </p:spTree>
    <p:extLst>
      <p:ext uri="{BB962C8B-B14F-4D97-AF65-F5344CB8AC3E}">
        <p14:creationId xmlns:p14="http://schemas.microsoft.com/office/powerpoint/2010/main" val="834798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5" name="Rectangle 6"/>
          <p:cNvSpPr>
            <a:spLocks noGrp="1" noChangeArrowheads="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A5FF601E-CEF7-4BA1-8B77-5DF6F45C51C4}" type="slidenum">
              <a:rPr lang="en-GB"/>
              <a:pPr>
                <a:defRPr/>
              </a:pPr>
              <a:t>‹#›</a:t>
            </a:fld>
            <a:endParaRPr lang="en-GB"/>
          </a:p>
        </p:txBody>
      </p:sp>
    </p:spTree>
    <p:extLst>
      <p:ext uri="{BB962C8B-B14F-4D97-AF65-F5344CB8AC3E}">
        <p14:creationId xmlns:p14="http://schemas.microsoft.com/office/powerpoint/2010/main" val="29357374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atin typeface="Arial" charset="0"/>
              </a:defRPr>
            </a:lvl1pPr>
          </a:lstStyle>
          <a:p>
            <a:pPr>
              <a:defRPr/>
            </a:pPr>
            <a:r>
              <a:rPr lang="en-GB"/>
              <a:t>American Chemical Society</a:t>
            </a:r>
          </a:p>
        </p:txBody>
      </p:sp>
      <p:sp>
        <p:nvSpPr>
          <p:cNvPr id="3" name="Rectangle 6"/>
          <p:cNvSpPr>
            <a:spLocks noGrp="1" noChangeArrowheads="1"/>
          </p:cNvSpPr>
          <p:nvPr>
            <p:ph type="sldNum" sz="quarter" idx="11"/>
          </p:nvPr>
        </p:nvSpPr>
        <p:spPr/>
        <p:txBody>
          <a:bodyPr/>
          <a:lstStyle>
            <a:lvl1pPr>
              <a:defRPr>
                <a:latin typeface="Arial" charset="0"/>
              </a:defRPr>
            </a:lvl1pPr>
          </a:lstStyle>
          <a:p>
            <a:pPr>
              <a:defRPr/>
            </a:pPr>
            <a:fld id="{5ACD12FE-3242-4B6F-A0C4-844B6A3AF929}" type="slidenum">
              <a:rPr lang="en-GB"/>
              <a:pPr>
                <a:defRPr/>
              </a:pPr>
              <a:t>‹#›</a:t>
            </a:fld>
            <a:endParaRPr lang="en-GB"/>
          </a:p>
        </p:txBody>
      </p:sp>
    </p:spTree>
    <p:extLst>
      <p:ext uri="{BB962C8B-B14F-4D97-AF65-F5344CB8AC3E}">
        <p14:creationId xmlns:p14="http://schemas.microsoft.com/office/powerpoint/2010/main" val="24079942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p:txBody>
          <a:bodyPr/>
          <a:lstStyle>
            <a:lvl1pPr>
              <a:defRPr>
                <a:latin typeface="Arial" charset="0"/>
              </a:defRPr>
            </a:lvl1pPr>
          </a:lstStyle>
          <a:p>
            <a:pPr>
              <a:defRPr/>
            </a:pPr>
            <a:r>
              <a:rPr lang="en-GB"/>
              <a:t>American Chemical Society</a:t>
            </a:r>
          </a:p>
        </p:txBody>
      </p:sp>
      <p:sp>
        <p:nvSpPr>
          <p:cNvPr id="6" name="Rectangle 6"/>
          <p:cNvSpPr>
            <a:spLocks noGrp="1" noChangeArrowheads="1"/>
          </p:cNvSpPr>
          <p:nvPr>
            <p:ph type="sldNum" sz="quarter" idx="11"/>
          </p:nvPr>
        </p:nvSpPr>
        <p:spPr/>
        <p:txBody>
          <a:bodyPr/>
          <a:lstStyle>
            <a:lvl1pPr>
              <a:defRPr>
                <a:latin typeface="Arial" charset="0"/>
              </a:defRPr>
            </a:lvl1pPr>
          </a:lstStyle>
          <a:p>
            <a:pPr>
              <a:defRPr/>
            </a:pPr>
            <a:fld id="{7717BA4A-DC27-438E-95DD-1FCC35A806D1}" type="slidenum">
              <a:rPr lang="en-GB"/>
              <a:pPr>
                <a:defRPr/>
              </a:pPr>
              <a:t>‹#›</a:t>
            </a:fld>
            <a:endParaRPr lang="en-GB"/>
          </a:p>
        </p:txBody>
      </p:sp>
    </p:spTree>
    <p:extLst>
      <p:ext uri="{BB962C8B-B14F-4D97-AF65-F5344CB8AC3E}">
        <p14:creationId xmlns:p14="http://schemas.microsoft.com/office/powerpoint/2010/main" val="24674079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p:txBody>
          <a:bodyPr/>
          <a:lstStyle>
            <a:lvl1pPr>
              <a:defRPr>
                <a:latin typeface="Arial" charset="0"/>
              </a:defRPr>
            </a:lvl1pPr>
          </a:lstStyle>
          <a:p>
            <a:pPr>
              <a:defRPr/>
            </a:pPr>
            <a:r>
              <a:rPr lang="en-GB"/>
              <a:t>American Chemical Society</a:t>
            </a:r>
          </a:p>
        </p:txBody>
      </p:sp>
      <p:sp>
        <p:nvSpPr>
          <p:cNvPr id="6" name="Rectangle 6"/>
          <p:cNvSpPr>
            <a:spLocks noGrp="1" noChangeArrowheads="1"/>
          </p:cNvSpPr>
          <p:nvPr>
            <p:ph type="sldNum" sz="quarter" idx="11"/>
          </p:nvPr>
        </p:nvSpPr>
        <p:spPr/>
        <p:txBody>
          <a:bodyPr/>
          <a:lstStyle>
            <a:lvl1pPr>
              <a:defRPr>
                <a:latin typeface="Arial" charset="0"/>
              </a:defRPr>
            </a:lvl1pPr>
          </a:lstStyle>
          <a:p>
            <a:pPr>
              <a:defRPr/>
            </a:pPr>
            <a:fld id="{DCBF5E37-F3E3-4DA5-824C-1FA16375D127}" type="slidenum">
              <a:rPr lang="en-GB"/>
              <a:pPr>
                <a:defRPr/>
              </a:pPr>
              <a:t>‹#›</a:t>
            </a:fld>
            <a:endParaRPr lang="en-GB"/>
          </a:p>
        </p:txBody>
      </p:sp>
    </p:spTree>
    <p:extLst>
      <p:ext uri="{BB962C8B-B14F-4D97-AF65-F5344CB8AC3E}">
        <p14:creationId xmlns:p14="http://schemas.microsoft.com/office/powerpoint/2010/main" val="26359099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a:defRPr>
                <a:latin typeface="Arial" charset="0"/>
              </a:defRPr>
            </a:lvl1pPr>
          </a:lstStyle>
          <a:p>
            <a:pPr>
              <a:defRPr/>
            </a:pPr>
            <a:r>
              <a:rPr lang="en-GB"/>
              <a:t>American Chemical Society</a:t>
            </a:r>
          </a:p>
        </p:txBody>
      </p:sp>
      <p:sp>
        <p:nvSpPr>
          <p:cNvPr id="5" name="Rectangle 6"/>
          <p:cNvSpPr>
            <a:spLocks noGrp="1" noChangeArrowheads="1"/>
          </p:cNvSpPr>
          <p:nvPr>
            <p:ph type="sldNum" sz="quarter" idx="11"/>
          </p:nvPr>
        </p:nvSpPr>
        <p:spPr/>
        <p:txBody>
          <a:bodyPr/>
          <a:lstStyle>
            <a:lvl1pPr>
              <a:defRPr>
                <a:latin typeface="Arial" charset="0"/>
              </a:defRPr>
            </a:lvl1pPr>
          </a:lstStyle>
          <a:p>
            <a:pPr>
              <a:defRPr/>
            </a:pPr>
            <a:fld id="{174BBCB6-76A1-4C93-8472-2D25861F1236}" type="slidenum">
              <a:rPr lang="en-GB"/>
              <a:pPr>
                <a:defRPr/>
              </a:pPr>
              <a:t>‹#›</a:t>
            </a:fld>
            <a:endParaRPr lang="en-GB"/>
          </a:p>
        </p:txBody>
      </p:sp>
    </p:spTree>
    <p:extLst>
      <p:ext uri="{BB962C8B-B14F-4D97-AF65-F5344CB8AC3E}">
        <p14:creationId xmlns:p14="http://schemas.microsoft.com/office/powerpoint/2010/main" val="6746405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3063" y="319088"/>
            <a:ext cx="1963737" cy="5807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27088" y="319088"/>
            <a:ext cx="5743575" cy="5807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a:defRPr>
                <a:latin typeface="Arial" charset="0"/>
              </a:defRPr>
            </a:lvl1pPr>
          </a:lstStyle>
          <a:p>
            <a:pPr>
              <a:defRPr/>
            </a:pPr>
            <a:r>
              <a:rPr lang="en-GB"/>
              <a:t>American Chemical Society</a:t>
            </a:r>
          </a:p>
        </p:txBody>
      </p:sp>
      <p:sp>
        <p:nvSpPr>
          <p:cNvPr id="5" name="Rectangle 6"/>
          <p:cNvSpPr>
            <a:spLocks noGrp="1" noChangeArrowheads="1"/>
          </p:cNvSpPr>
          <p:nvPr>
            <p:ph type="sldNum" sz="quarter" idx="11"/>
          </p:nvPr>
        </p:nvSpPr>
        <p:spPr/>
        <p:txBody>
          <a:bodyPr/>
          <a:lstStyle>
            <a:lvl1pPr>
              <a:defRPr>
                <a:latin typeface="Arial" charset="0"/>
              </a:defRPr>
            </a:lvl1pPr>
          </a:lstStyle>
          <a:p>
            <a:pPr>
              <a:defRPr/>
            </a:pPr>
            <a:fld id="{44FF55F4-6E8B-4052-AAA6-56C32F65AAAA}" type="slidenum">
              <a:rPr lang="en-GB"/>
              <a:pPr>
                <a:defRPr/>
              </a:pPr>
              <a:t>‹#›</a:t>
            </a:fld>
            <a:endParaRPr lang="en-GB"/>
          </a:p>
        </p:txBody>
      </p:sp>
    </p:spTree>
    <p:extLst>
      <p:ext uri="{BB962C8B-B14F-4D97-AF65-F5344CB8AC3E}">
        <p14:creationId xmlns:p14="http://schemas.microsoft.com/office/powerpoint/2010/main" val="36475717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a:defRPr>
                <a:latin typeface="Arial" charset="0"/>
              </a:defRPr>
            </a:lvl1pPr>
          </a:lstStyle>
          <a:p>
            <a:pPr>
              <a:defRPr/>
            </a:pPr>
            <a:r>
              <a:rPr lang="en-GB"/>
              <a:t>American Chemical Society</a:t>
            </a:r>
          </a:p>
        </p:txBody>
      </p:sp>
      <p:sp>
        <p:nvSpPr>
          <p:cNvPr id="5" name="Rectangle 6"/>
          <p:cNvSpPr>
            <a:spLocks noGrp="1" noChangeArrowheads="1"/>
          </p:cNvSpPr>
          <p:nvPr>
            <p:ph type="sldNum" sz="quarter" idx="11"/>
          </p:nvPr>
        </p:nvSpPr>
        <p:spPr/>
        <p:txBody>
          <a:bodyPr/>
          <a:lstStyle>
            <a:lvl1pPr>
              <a:defRPr>
                <a:latin typeface="Arial" charset="0"/>
              </a:defRPr>
            </a:lvl1pPr>
          </a:lstStyle>
          <a:p>
            <a:pPr>
              <a:defRPr/>
            </a:pPr>
            <a:fld id="{0756054A-3018-4B56-BEBD-A2D7765A7C8E}" type="slidenum">
              <a:rPr lang="en-GB"/>
              <a:pPr>
                <a:defRPr/>
              </a:pPr>
              <a:t>‹#›</a:t>
            </a:fld>
            <a:endParaRPr lang="en-GB"/>
          </a:p>
        </p:txBody>
      </p:sp>
    </p:spTree>
    <p:extLst>
      <p:ext uri="{BB962C8B-B14F-4D97-AF65-F5344CB8AC3E}">
        <p14:creationId xmlns:p14="http://schemas.microsoft.com/office/powerpoint/2010/main" val="1124847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27088" y="1773238"/>
            <a:ext cx="3852862"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2350" y="1773238"/>
            <a:ext cx="385445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6" name="Rectangle 6"/>
          <p:cNvSpPr>
            <a:spLocks noGrp="1" noChangeArrowheads="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0C26DBC7-8280-4B8D-9FC6-B411B397A5C3}" type="slidenum">
              <a:rPr lang="en-GB"/>
              <a:pPr>
                <a:defRPr/>
              </a:pPr>
              <a:t>‹#›</a:t>
            </a:fld>
            <a:endParaRPr lang="en-GB"/>
          </a:p>
        </p:txBody>
      </p:sp>
    </p:spTree>
    <p:extLst>
      <p:ext uri="{BB962C8B-B14F-4D97-AF65-F5344CB8AC3E}">
        <p14:creationId xmlns:p14="http://schemas.microsoft.com/office/powerpoint/2010/main" val="2256229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8" name="Rectangle 6"/>
          <p:cNvSpPr>
            <a:spLocks noGrp="1" noChangeArrowheads="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7CE01C19-692E-4FF6-9D8C-E7E8F5FF9ABF}" type="slidenum">
              <a:rPr lang="en-GB"/>
              <a:pPr>
                <a:defRPr/>
              </a:pPr>
              <a:t>‹#›</a:t>
            </a:fld>
            <a:endParaRPr lang="en-GB"/>
          </a:p>
        </p:txBody>
      </p:sp>
    </p:spTree>
    <p:extLst>
      <p:ext uri="{BB962C8B-B14F-4D97-AF65-F5344CB8AC3E}">
        <p14:creationId xmlns:p14="http://schemas.microsoft.com/office/powerpoint/2010/main" val="2714433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4" name="Rectangle 6"/>
          <p:cNvSpPr>
            <a:spLocks noGrp="1" noChangeArrowheads="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FAFDD7F3-C0E0-4D3D-BEDF-66259227BB04}" type="slidenum">
              <a:rPr lang="en-GB"/>
              <a:pPr>
                <a:defRPr/>
              </a:pPr>
              <a:t>‹#›</a:t>
            </a:fld>
            <a:endParaRPr lang="en-GB"/>
          </a:p>
        </p:txBody>
      </p:sp>
    </p:spTree>
    <p:extLst>
      <p:ext uri="{BB962C8B-B14F-4D97-AF65-F5344CB8AC3E}">
        <p14:creationId xmlns:p14="http://schemas.microsoft.com/office/powerpoint/2010/main" val="3373183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3" name="Rectangle 6"/>
          <p:cNvSpPr>
            <a:spLocks noGrp="1" noChangeArrowheads="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920AF6E9-7231-4C2B-9739-CD66A0319FCC}" type="slidenum">
              <a:rPr lang="en-GB"/>
              <a:pPr>
                <a:defRPr/>
              </a:pPr>
              <a:t>‹#›</a:t>
            </a:fld>
            <a:endParaRPr lang="en-GB"/>
          </a:p>
        </p:txBody>
      </p:sp>
    </p:spTree>
    <p:extLst>
      <p:ext uri="{BB962C8B-B14F-4D97-AF65-F5344CB8AC3E}">
        <p14:creationId xmlns:p14="http://schemas.microsoft.com/office/powerpoint/2010/main" val="3627731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6" name="Rectangle 6"/>
          <p:cNvSpPr>
            <a:spLocks noGrp="1" noChangeArrowheads="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3066E90E-42D2-4ADA-BC77-AF25F95D3921}" type="slidenum">
              <a:rPr lang="en-GB"/>
              <a:pPr>
                <a:defRPr/>
              </a:pPr>
              <a:t>‹#›</a:t>
            </a:fld>
            <a:endParaRPr lang="en-GB"/>
          </a:p>
        </p:txBody>
      </p:sp>
    </p:spTree>
    <p:extLst>
      <p:ext uri="{BB962C8B-B14F-4D97-AF65-F5344CB8AC3E}">
        <p14:creationId xmlns:p14="http://schemas.microsoft.com/office/powerpoint/2010/main" val="3428050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6" name="Rectangle 6"/>
          <p:cNvSpPr>
            <a:spLocks noGrp="1" noChangeArrowheads="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8DF7BFF5-0AAA-43DF-8F91-24E176D040B2}" type="slidenum">
              <a:rPr lang="en-GB"/>
              <a:pPr>
                <a:defRPr/>
              </a:pPr>
              <a:t>‹#›</a:t>
            </a:fld>
            <a:endParaRPr lang="en-GB"/>
          </a:p>
        </p:txBody>
      </p:sp>
    </p:spTree>
    <p:extLst>
      <p:ext uri="{BB962C8B-B14F-4D97-AF65-F5344CB8AC3E}">
        <p14:creationId xmlns:p14="http://schemas.microsoft.com/office/powerpoint/2010/main" val="1892599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827088" y="319088"/>
            <a:ext cx="56165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Click to edit Master title style</a:t>
            </a:r>
          </a:p>
        </p:txBody>
      </p:sp>
      <p:sp>
        <p:nvSpPr>
          <p:cNvPr id="3075" name="Rectangle 3"/>
          <p:cNvSpPr>
            <a:spLocks noGrp="1" noChangeArrowheads="1"/>
          </p:cNvSpPr>
          <p:nvPr>
            <p:ph type="body" idx="1"/>
          </p:nvPr>
        </p:nvSpPr>
        <p:spPr bwMode="auto">
          <a:xfrm>
            <a:off x="827088" y="1773238"/>
            <a:ext cx="7859712"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9" name="Rectangle 5"/>
          <p:cNvSpPr>
            <a:spLocks noGrp="1" noChangeArrowheads="1"/>
          </p:cNvSpPr>
          <p:nvPr>
            <p:ph type="ftr" sz="quarter" idx="3"/>
          </p:nvPr>
        </p:nvSpPr>
        <p:spPr bwMode="auto">
          <a:xfrm>
            <a:off x="817563" y="6462713"/>
            <a:ext cx="2895600" cy="279400"/>
          </a:xfrm>
          <a:prstGeom prst="rect">
            <a:avLst/>
          </a:prstGeom>
          <a:noFill/>
          <a:ln>
            <a:noFill/>
          </a:ln>
          <a:effectLst/>
          <a:extLst/>
        </p:spPr>
        <p:txBody>
          <a:bodyPr vert="horz" wrap="square" lIns="0" tIns="0" rIns="0" bIns="0" numCol="1" anchor="t" anchorCtr="0" compatLnSpc="1">
            <a:prstTxWarp prst="textNoShape">
              <a:avLst/>
            </a:prstTxWarp>
          </a:bodyPr>
          <a:lstStyle>
            <a:lvl1pPr algn="l">
              <a:lnSpc>
                <a:spcPct val="100000"/>
              </a:lnSpc>
              <a:spcBef>
                <a:spcPct val="0"/>
              </a:spcBef>
              <a:spcAft>
                <a:spcPct val="0"/>
              </a:spcAft>
              <a:defRPr sz="800" b="1">
                <a:solidFill>
                  <a:srgbClr val="0039A6"/>
                </a:solidFill>
                <a:latin typeface="Arial" charset="0"/>
                <a:ea typeface="+mn-ea"/>
              </a:defRPr>
            </a:lvl1pPr>
          </a:lstStyle>
          <a:p>
            <a:pPr fontAlgn="base">
              <a:defRPr/>
            </a:pPr>
            <a:r>
              <a:rPr lang="en-GB"/>
              <a:t>American Chemical Society</a:t>
            </a:r>
          </a:p>
        </p:txBody>
      </p:sp>
      <p:sp>
        <p:nvSpPr>
          <p:cNvPr id="1030" name="Rectangle 6"/>
          <p:cNvSpPr>
            <a:spLocks noGrp="1" noChangeArrowheads="1"/>
          </p:cNvSpPr>
          <p:nvPr>
            <p:ph type="sldNum" sz="quarter" idx="4"/>
          </p:nvPr>
        </p:nvSpPr>
        <p:spPr bwMode="auto">
          <a:xfrm>
            <a:off x="6908800" y="6464300"/>
            <a:ext cx="1773238" cy="290513"/>
          </a:xfrm>
          <a:prstGeom prst="rect">
            <a:avLst/>
          </a:prstGeom>
          <a:noFill/>
          <a:ln>
            <a:noFill/>
          </a:ln>
          <a:effectLst/>
          <a:extLst/>
        </p:spPr>
        <p:txBody>
          <a:bodyPr vert="horz" wrap="square" lIns="0" tIns="0" rIns="0" bIns="0" numCol="1" anchor="t" anchorCtr="0" compatLnSpc="1">
            <a:prstTxWarp prst="textNoShape">
              <a:avLst/>
            </a:prstTxWarp>
          </a:bodyPr>
          <a:lstStyle>
            <a:lvl1pPr algn="r">
              <a:lnSpc>
                <a:spcPct val="100000"/>
              </a:lnSpc>
              <a:spcBef>
                <a:spcPct val="0"/>
              </a:spcBef>
              <a:spcAft>
                <a:spcPct val="0"/>
              </a:spcAft>
              <a:defRPr sz="800" b="1">
                <a:solidFill>
                  <a:srgbClr val="0039A6"/>
                </a:solidFill>
                <a:latin typeface="Arial" charset="0"/>
                <a:ea typeface="+mn-ea"/>
              </a:defRPr>
            </a:lvl1pPr>
          </a:lstStyle>
          <a:p>
            <a:pPr fontAlgn="base">
              <a:defRPr/>
            </a:pPr>
            <a:fld id="{CA297851-FAD0-4A39-8029-3ABD1CF2F480}" type="slidenum">
              <a:rPr lang="en-GB"/>
              <a:pPr fontAlgn="base">
                <a:defRPr/>
              </a:pPr>
              <a:t>‹#›</a:t>
            </a:fld>
            <a:endParaRPr lang="en-GB"/>
          </a:p>
        </p:txBody>
      </p:sp>
      <p:sp>
        <p:nvSpPr>
          <p:cNvPr id="3078" name="Rectangle 7"/>
          <p:cNvSpPr>
            <a:spLocks noChangeArrowheads="1"/>
          </p:cNvSpPr>
          <p:nvPr userDrawn="1"/>
        </p:nvSpPr>
        <p:spPr bwMode="auto">
          <a:xfrm>
            <a:off x="0" y="0"/>
            <a:ext cx="360363" cy="6858000"/>
          </a:xfrm>
          <a:prstGeom prst="rect">
            <a:avLst/>
          </a:prstGeom>
          <a:solidFill>
            <a:srgbClr val="0039A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solidFill>
                <a:srgbClr val="000000"/>
              </a:solidFill>
              <a:ea typeface="ＭＳ Ｐゴシック" pitchFamily="34" charset="-128"/>
            </a:endParaRPr>
          </a:p>
        </p:txBody>
      </p:sp>
      <p:sp>
        <p:nvSpPr>
          <p:cNvPr id="3079" name="Rectangle 8"/>
          <p:cNvSpPr>
            <a:spLocks noChangeArrowheads="1"/>
          </p:cNvSpPr>
          <p:nvPr userDrawn="1"/>
        </p:nvSpPr>
        <p:spPr bwMode="auto">
          <a:xfrm>
            <a:off x="0" y="0"/>
            <a:ext cx="360363" cy="1198563"/>
          </a:xfrm>
          <a:prstGeom prst="rect">
            <a:avLst/>
          </a:prstGeom>
          <a:solidFill>
            <a:srgbClr val="FDC82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solidFill>
                <a:srgbClr val="000000"/>
              </a:solidFill>
              <a:ea typeface="ＭＳ Ｐゴシック" pitchFamily="34" charset="-128"/>
            </a:endParaRPr>
          </a:p>
        </p:txBody>
      </p:sp>
      <p:sp>
        <p:nvSpPr>
          <p:cNvPr id="3080" name="Line 13"/>
          <p:cNvSpPr>
            <a:spLocks noChangeShapeType="1"/>
          </p:cNvSpPr>
          <p:nvPr userDrawn="1"/>
        </p:nvSpPr>
        <p:spPr bwMode="auto">
          <a:xfrm>
            <a:off x="827088" y="6381750"/>
            <a:ext cx="7848600" cy="0"/>
          </a:xfrm>
          <a:prstGeom prst="line">
            <a:avLst/>
          </a:prstGeom>
          <a:noFill/>
          <a:ln w="9525">
            <a:solidFill>
              <a:srgbClr val="0054A6"/>
            </a:solidFill>
            <a:round/>
            <a:headEnd/>
            <a:tailEnd/>
          </a:ln>
          <a:extLst>
            <a:ext uri="{909E8E84-426E-40DD-AFC4-6F175D3DCCD1}">
              <a14:hiddenFill xmlns:a14="http://schemas.microsoft.com/office/drawing/2010/main">
                <a:noFill/>
              </a14:hiddenFill>
            </a:ext>
          </a:extLst>
        </p:spPr>
        <p:txBody>
          <a:bodyPr/>
          <a:lstStyle/>
          <a:p>
            <a:pPr algn="ctr" fontAlgn="base">
              <a:lnSpc>
                <a:spcPct val="90000"/>
              </a:lnSpc>
              <a:spcBef>
                <a:spcPct val="10000"/>
              </a:spcBef>
              <a:spcAft>
                <a:spcPct val="40000"/>
              </a:spcAft>
            </a:pPr>
            <a:endParaRPr lang="en-US" sz="2400">
              <a:solidFill>
                <a:srgbClr val="0054A6"/>
              </a:solidFill>
              <a:ea typeface="ＭＳ Ｐゴシック" pitchFamily="34" charset="-128"/>
            </a:endParaRPr>
          </a:p>
        </p:txBody>
      </p:sp>
      <p:pic>
        <p:nvPicPr>
          <p:cNvPr id="3081" name="Picture 14" descr="ACS-Chemistry-for-Life-RG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019925" y="401638"/>
            <a:ext cx="1684338"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15617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0" fontAlgn="base" hangingPunct="0">
        <a:lnSpc>
          <a:spcPct val="90000"/>
        </a:lnSpc>
        <a:spcBef>
          <a:spcPct val="0"/>
        </a:spcBef>
        <a:spcAft>
          <a:spcPct val="0"/>
        </a:spcAft>
        <a:defRPr sz="3200" b="1">
          <a:solidFill>
            <a:srgbClr val="0039A6"/>
          </a:solidFill>
          <a:latin typeface="+mj-lt"/>
          <a:ea typeface="+mj-ea"/>
          <a:cs typeface="+mj-cs"/>
        </a:defRPr>
      </a:lvl1pPr>
      <a:lvl2pPr algn="l" rtl="0" eaLnBrk="0" fontAlgn="base" hangingPunct="0">
        <a:lnSpc>
          <a:spcPct val="90000"/>
        </a:lnSpc>
        <a:spcBef>
          <a:spcPct val="0"/>
        </a:spcBef>
        <a:spcAft>
          <a:spcPct val="0"/>
        </a:spcAft>
        <a:defRPr sz="3200" b="1">
          <a:solidFill>
            <a:srgbClr val="0039A6"/>
          </a:solidFill>
          <a:latin typeface="Arial" charset="0"/>
        </a:defRPr>
      </a:lvl2pPr>
      <a:lvl3pPr algn="l" rtl="0" eaLnBrk="0" fontAlgn="base" hangingPunct="0">
        <a:lnSpc>
          <a:spcPct val="90000"/>
        </a:lnSpc>
        <a:spcBef>
          <a:spcPct val="0"/>
        </a:spcBef>
        <a:spcAft>
          <a:spcPct val="0"/>
        </a:spcAft>
        <a:defRPr sz="3200" b="1">
          <a:solidFill>
            <a:srgbClr val="0039A6"/>
          </a:solidFill>
          <a:latin typeface="Arial" charset="0"/>
        </a:defRPr>
      </a:lvl3pPr>
      <a:lvl4pPr algn="l" rtl="0" eaLnBrk="0" fontAlgn="base" hangingPunct="0">
        <a:lnSpc>
          <a:spcPct val="90000"/>
        </a:lnSpc>
        <a:spcBef>
          <a:spcPct val="0"/>
        </a:spcBef>
        <a:spcAft>
          <a:spcPct val="0"/>
        </a:spcAft>
        <a:defRPr sz="3200" b="1">
          <a:solidFill>
            <a:srgbClr val="0039A6"/>
          </a:solidFill>
          <a:latin typeface="Arial" charset="0"/>
        </a:defRPr>
      </a:lvl4pPr>
      <a:lvl5pPr algn="l" rtl="0" eaLnBrk="0" fontAlgn="base" hangingPunct="0">
        <a:lnSpc>
          <a:spcPct val="90000"/>
        </a:lnSpc>
        <a:spcBef>
          <a:spcPct val="0"/>
        </a:spcBef>
        <a:spcAft>
          <a:spcPct val="0"/>
        </a:spcAft>
        <a:defRPr sz="3200" b="1">
          <a:solidFill>
            <a:srgbClr val="0039A6"/>
          </a:solidFill>
          <a:latin typeface="Arial" charset="0"/>
        </a:defRPr>
      </a:lvl5pPr>
      <a:lvl6pPr marL="457200" algn="l" rtl="0" fontAlgn="base">
        <a:lnSpc>
          <a:spcPct val="90000"/>
        </a:lnSpc>
        <a:spcBef>
          <a:spcPct val="0"/>
        </a:spcBef>
        <a:spcAft>
          <a:spcPct val="0"/>
        </a:spcAft>
        <a:defRPr sz="3200" b="1">
          <a:solidFill>
            <a:srgbClr val="0039A6"/>
          </a:solidFill>
          <a:latin typeface="Arial" charset="0"/>
        </a:defRPr>
      </a:lvl6pPr>
      <a:lvl7pPr marL="914400" algn="l" rtl="0" fontAlgn="base">
        <a:lnSpc>
          <a:spcPct val="90000"/>
        </a:lnSpc>
        <a:spcBef>
          <a:spcPct val="0"/>
        </a:spcBef>
        <a:spcAft>
          <a:spcPct val="0"/>
        </a:spcAft>
        <a:defRPr sz="3200" b="1">
          <a:solidFill>
            <a:srgbClr val="0039A6"/>
          </a:solidFill>
          <a:latin typeface="Arial" charset="0"/>
        </a:defRPr>
      </a:lvl7pPr>
      <a:lvl8pPr marL="1371600" algn="l" rtl="0" fontAlgn="base">
        <a:lnSpc>
          <a:spcPct val="90000"/>
        </a:lnSpc>
        <a:spcBef>
          <a:spcPct val="0"/>
        </a:spcBef>
        <a:spcAft>
          <a:spcPct val="0"/>
        </a:spcAft>
        <a:defRPr sz="3200" b="1">
          <a:solidFill>
            <a:srgbClr val="0039A6"/>
          </a:solidFill>
          <a:latin typeface="Arial" charset="0"/>
        </a:defRPr>
      </a:lvl8pPr>
      <a:lvl9pPr marL="1828800" algn="l" rtl="0" fontAlgn="base">
        <a:lnSpc>
          <a:spcPct val="90000"/>
        </a:lnSpc>
        <a:spcBef>
          <a:spcPct val="0"/>
        </a:spcBef>
        <a:spcAft>
          <a:spcPct val="0"/>
        </a:spcAft>
        <a:defRPr sz="3200" b="1">
          <a:solidFill>
            <a:srgbClr val="0039A6"/>
          </a:solidFill>
          <a:latin typeface="Arial" charset="0"/>
        </a:defRPr>
      </a:lvl9pPr>
    </p:titleStyle>
    <p:bodyStyle>
      <a:lvl1pPr marL="342900" indent="-342900" algn="l" rtl="0" eaLnBrk="0" fontAlgn="base" hangingPunct="0">
        <a:spcBef>
          <a:spcPct val="10000"/>
        </a:spcBef>
        <a:spcAft>
          <a:spcPct val="40000"/>
        </a:spcAft>
        <a:buChar char="•"/>
        <a:defRPr sz="2800">
          <a:solidFill>
            <a:srgbClr val="0039A6"/>
          </a:solidFill>
          <a:latin typeface="+mn-lt"/>
          <a:ea typeface="+mn-ea"/>
          <a:cs typeface="+mn-cs"/>
        </a:defRPr>
      </a:lvl1pPr>
      <a:lvl2pPr marL="742950" indent="-285750" algn="l" rtl="0" eaLnBrk="0" fontAlgn="base" hangingPunct="0">
        <a:spcBef>
          <a:spcPct val="10000"/>
        </a:spcBef>
        <a:spcAft>
          <a:spcPct val="40000"/>
        </a:spcAft>
        <a:buChar char="–"/>
        <a:defRPr sz="2400">
          <a:solidFill>
            <a:srgbClr val="0039A6"/>
          </a:solidFill>
          <a:latin typeface="+mn-lt"/>
        </a:defRPr>
      </a:lvl2pPr>
      <a:lvl3pPr marL="1143000" indent="-228600" algn="l" rtl="0" eaLnBrk="0" fontAlgn="base" hangingPunct="0">
        <a:spcBef>
          <a:spcPct val="10000"/>
        </a:spcBef>
        <a:spcAft>
          <a:spcPct val="40000"/>
        </a:spcAft>
        <a:buChar char="•"/>
        <a:defRPr sz="2000">
          <a:solidFill>
            <a:srgbClr val="0039A6"/>
          </a:solidFill>
          <a:latin typeface="+mn-lt"/>
        </a:defRPr>
      </a:lvl3pPr>
      <a:lvl4pPr marL="1600200" indent="-228600" algn="l" rtl="0" eaLnBrk="0" fontAlgn="base" hangingPunct="0">
        <a:spcBef>
          <a:spcPct val="10000"/>
        </a:spcBef>
        <a:spcAft>
          <a:spcPct val="40000"/>
        </a:spcAft>
        <a:buChar char="–"/>
        <a:defRPr>
          <a:solidFill>
            <a:srgbClr val="0039A6"/>
          </a:solidFill>
          <a:latin typeface="+mn-lt"/>
        </a:defRPr>
      </a:lvl4pPr>
      <a:lvl5pPr marL="2057400" indent="-228600" algn="l" rtl="0" eaLnBrk="0" fontAlgn="base" hangingPunct="0">
        <a:spcBef>
          <a:spcPct val="10000"/>
        </a:spcBef>
        <a:spcAft>
          <a:spcPct val="40000"/>
        </a:spcAft>
        <a:buChar char="»"/>
        <a:defRPr sz="1000">
          <a:solidFill>
            <a:srgbClr val="0039A6"/>
          </a:solidFill>
          <a:latin typeface="+mn-lt"/>
        </a:defRPr>
      </a:lvl5pPr>
      <a:lvl6pPr marL="2514600" indent="-228600" algn="l" rtl="0" fontAlgn="base">
        <a:spcBef>
          <a:spcPct val="10000"/>
        </a:spcBef>
        <a:spcAft>
          <a:spcPct val="40000"/>
        </a:spcAft>
        <a:buChar char="»"/>
        <a:defRPr sz="1000">
          <a:solidFill>
            <a:srgbClr val="0039A6"/>
          </a:solidFill>
          <a:latin typeface="+mn-lt"/>
        </a:defRPr>
      </a:lvl6pPr>
      <a:lvl7pPr marL="2971800" indent="-228600" algn="l" rtl="0" fontAlgn="base">
        <a:spcBef>
          <a:spcPct val="10000"/>
        </a:spcBef>
        <a:spcAft>
          <a:spcPct val="40000"/>
        </a:spcAft>
        <a:buChar char="»"/>
        <a:defRPr sz="1000">
          <a:solidFill>
            <a:srgbClr val="0039A6"/>
          </a:solidFill>
          <a:latin typeface="+mn-lt"/>
        </a:defRPr>
      </a:lvl7pPr>
      <a:lvl8pPr marL="3429000" indent="-228600" algn="l" rtl="0" fontAlgn="base">
        <a:spcBef>
          <a:spcPct val="10000"/>
        </a:spcBef>
        <a:spcAft>
          <a:spcPct val="40000"/>
        </a:spcAft>
        <a:buChar char="»"/>
        <a:defRPr sz="1000">
          <a:solidFill>
            <a:srgbClr val="0039A6"/>
          </a:solidFill>
          <a:latin typeface="+mn-lt"/>
        </a:defRPr>
      </a:lvl8pPr>
      <a:lvl9pPr marL="3886200" indent="-228600" algn="l" rtl="0" fontAlgn="base">
        <a:spcBef>
          <a:spcPct val="10000"/>
        </a:spcBef>
        <a:spcAft>
          <a:spcPct val="40000"/>
        </a:spcAft>
        <a:buChar char="»"/>
        <a:defRPr sz="1000">
          <a:solidFill>
            <a:srgbClr val="0039A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27088" y="319088"/>
            <a:ext cx="5616575"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827088" y="1773238"/>
            <a:ext cx="7859712"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9" name="Rectangle 5"/>
          <p:cNvSpPr>
            <a:spLocks noGrp="1" noChangeArrowheads="1"/>
          </p:cNvSpPr>
          <p:nvPr>
            <p:ph type="ftr" sz="quarter" idx="3"/>
          </p:nvPr>
        </p:nvSpPr>
        <p:spPr bwMode="auto">
          <a:xfrm>
            <a:off x="817563" y="6462713"/>
            <a:ext cx="2895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lnSpc>
                <a:spcPct val="100000"/>
              </a:lnSpc>
              <a:spcBef>
                <a:spcPct val="0"/>
              </a:spcBef>
              <a:spcAft>
                <a:spcPct val="0"/>
              </a:spcAft>
              <a:defRPr sz="800" b="1">
                <a:solidFill>
                  <a:srgbClr val="0039A6"/>
                </a:solidFill>
                <a:latin typeface="Arial" charset="0"/>
                <a:ea typeface="+mn-ea"/>
              </a:defRPr>
            </a:lvl1pPr>
          </a:lstStyle>
          <a:p>
            <a:pPr fontAlgn="base">
              <a:defRPr/>
            </a:pPr>
            <a:r>
              <a:rPr lang="en-GB"/>
              <a:t>American Chemical Society</a:t>
            </a:r>
          </a:p>
        </p:txBody>
      </p:sp>
      <p:sp>
        <p:nvSpPr>
          <p:cNvPr id="1030" name="Rectangle 6"/>
          <p:cNvSpPr>
            <a:spLocks noGrp="1" noChangeArrowheads="1"/>
          </p:cNvSpPr>
          <p:nvPr>
            <p:ph type="sldNum" sz="quarter" idx="4"/>
          </p:nvPr>
        </p:nvSpPr>
        <p:spPr bwMode="auto">
          <a:xfrm>
            <a:off x="6908800" y="6464300"/>
            <a:ext cx="1773238"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0000"/>
              </a:lnSpc>
              <a:spcBef>
                <a:spcPct val="0"/>
              </a:spcBef>
              <a:spcAft>
                <a:spcPct val="0"/>
              </a:spcAft>
              <a:defRPr sz="800" b="1">
                <a:solidFill>
                  <a:srgbClr val="0039A6"/>
                </a:solidFill>
                <a:latin typeface="Arial" charset="0"/>
                <a:ea typeface="+mn-ea"/>
              </a:defRPr>
            </a:lvl1pPr>
          </a:lstStyle>
          <a:p>
            <a:pPr fontAlgn="base">
              <a:defRPr/>
            </a:pPr>
            <a:fld id="{DAFA9555-92B0-4444-AF0E-5BF303E0AF3E}" type="slidenum">
              <a:rPr lang="en-GB"/>
              <a:pPr fontAlgn="base">
                <a:defRPr/>
              </a:pPr>
              <a:t>‹#›</a:t>
            </a:fld>
            <a:endParaRPr lang="en-GB"/>
          </a:p>
        </p:txBody>
      </p:sp>
      <p:sp>
        <p:nvSpPr>
          <p:cNvPr id="2" name="Rectangle 7"/>
          <p:cNvSpPr>
            <a:spLocks noChangeArrowheads="1"/>
          </p:cNvSpPr>
          <p:nvPr userDrawn="1"/>
        </p:nvSpPr>
        <p:spPr bwMode="auto">
          <a:xfrm>
            <a:off x="0" y="0"/>
            <a:ext cx="360363" cy="6858000"/>
          </a:xfrm>
          <a:prstGeom prst="rect">
            <a:avLst/>
          </a:prstGeom>
          <a:solidFill>
            <a:srgbClr val="0039A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a typeface="ＭＳ Ｐゴシック" pitchFamily="34" charset="-128"/>
            </a:endParaRPr>
          </a:p>
        </p:txBody>
      </p:sp>
      <p:sp>
        <p:nvSpPr>
          <p:cNvPr id="1031" name="Rectangle 8"/>
          <p:cNvSpPr>
            <a:spLocks noChangeArrowheads="1"/>
          </p:cNvSpPr>
          <p:nvPr userDrawn="1"/>
        </p:nvSpPr>
        <p:spPr bwMode="auto">
          <a:xfrm>
            <a:off x="0" y="0"/>
            <a:ext cx="360363" cy="1198563"/>
          </a:xfrm>
          <a:prstGeom prst="rect">
            <a:avLst/>
          </a:prstGeom>
          <a:solidFill>
            <a:srgbClr val="FDC8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a typeface="ＭＳ Ｐゴシック" pitchFamily="34" charset="-128"/>
            </a:endParaRPr>
          </a:p>
        </p:txBody>
      </p:sp>
      <p:sp>
        <p:nvSpPr>
          <p:cNvPr id="1032" name="Line 13"/>
          <p:cNvSpPr>
            <a:spLocks noChangeShapeType="1"/>
          </p:cNvSpPr>
          <p:nvPr userDrawn="1"/>
        </p:nvSpPr>
        <p:spPr bwMode="auto">
          <a:xfrm>
            <a:off x="827088" y="6381750"/>
            <a:ext cx="7848600" cy="0"/>
          </a:xfrm>
          <a:prstGeom prst="line">
            <a:avLst/>
          </a:prstGeom>
          <a:noFill/>
          <a:ln w="9525">
            <a:solidFill>
              <a:srgbClr val="0054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lnSpc>
                <a:spcPct val="90000"/>
              </a:lnSpc>
              <a:spcBef>
                <a:spcPct val="10000"/>
              </a:spcBef>
              <a:spcAft>
                <a:spcPct val="40000"/>
              </a:spcAft>
            </a:pPr>
            <a:endParaRPr lang="en-US" sz="2400">
              <a:solidFill>
                <a:srgbClr val="0054A6"/>
              </a:solidFill>
              <a:ea typeface="ＭＳ Ｐゴシック" pitchFamily="34" charset="-128"/>
            </a:endParaRPr>
          </a:p>
        </p:txBody>
      </p:sp>
      <p:pic>
        <p:nvPicPr>
          <p:cNvPr id="1033" name="Picture 19" descr="ACS_Chemistry_for_Life_CMYK_Logo"/>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877050" y="404813"/>
            <a:ext cx="18478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83521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dt="0"/>
  <p:txStyles>
    <p:titleStyle>
      <a:lvl1pPr algn="l" rtl="0" eaLnBrk="0" fontAlgn="base" hangingPunct="0">
        <a:lnSpc>
          <a:spcPct val="90000"/>
        </a:lnSpc>
        <a:spcBef>
          <a:spcPct val="0"/>
        </a:spcBef>
        <a:spcAft>
          <a:spcPct val="0"/>
        </a:spcAft>
        <a:defRPr sz="2600" b="1">
          <a:solidFill>
            <a:srgbClr val="0039A6"/>
          </a:solidFill>
          <a:latin typeface="+mj-lt"/>
          <a:ea typeface="+mj-ea"/>
          <a:cs typeface="+mj-cs"/>
        </a:defRPr>
      </a:lvl1pPr>
      <a:lvl2pPr algn="l" rtl="0" eaLnBrk="0" fontAlgn="base" hangingPunct="0">
        <a:lnSpc>
          <a:spcPct val="90000"/>
        </a:lnSpc>
        <a:spcBef>
          <a:spcPct val="0"/>
        </a:spcBef>
        <a:spcAft>
          <a:spcPct val="0"/>
        </a:spcAft>
        <a:defRPr sz="2600" b="1">
          <a:solidFill>
            <a:srgbClr val="0039A6"/>
          </a:solidFill>
          <a:latin typeface="Arial" charset="0"/>
        </a:defRPr>
      </a:lvl2pPr>
      <a:lvl3pPr algn="l" rtl="0" eaLnBrk="0" fontAlgn="base" hangingPunct="0">
        <a:lnSpc>
          <a:spcPct val="90000"/>
        </a:lnSpc>
        <a:spcBef>
          <a:spcPct val="0"/>
        </a:spcBef>
        <a:spcAft>
          <a:spcPct val="0"/>
        </a:spcAft>
        <a:defRPr sz="2600" b="1">
          <a:solidFill>
            <a:srgbClr val="0039A6"/>
          </a:solidFill>
          <a:latin typeface="Arial" charset="0"/>
        </a:defRPr>
      </a:lvl3pPr>
      <a:lvl4pPr algn="l" rtl="0" eaLnBrk="0" fontAlgn="base" hangingPunct="0">
        <a:lnSpc>
          <a:spcPct val="90000"/>
        </a:lnSpc>
        <a:spcBef>
          <a:spcPct val="0"/>
        </a:spcBef>
        <a:spcAft>
          <a:spcPct val="0"/>
        </a:spcAft>
        <a:defRPr sz="2600" b="1">
          <a:solidFill>
            <a:srgbClr val="0039A6"/>
          </a:solidFill>
          <a:latin typeface="Arial" charset="0"/>
        </a:defRPr>
      </a:lvl4pPr>
      <a:lvl5pPr algn="l" rtl="0" eaLnBrk="0" fontAlgn="base" hangingPunct="0">
        <a:lnSpc>
          <a:spcPct val="90000"/>
        </a:lnSpc>
        <a:spcBef>
          <a:spcPct val="0"/>
        </a:spcBef>
        <a:spcAft>
          <a:spcPct val="0"/>
        </a:spcAft>
        <a:defRPr sz="2600" b="1">
          <a:solidFill>
            <a:srgbClr val="0039A6"/>
          </a:solidFill>
          <a:latin typeface="Arial" charset="0"/>
        </a:defRPr>
      </a:lvl5pPr>
      <a:lvl6pPr marL="457200" algn="l" rtl="0" fontAlgn="base">
        <a:lnSpc>
          <a:spcPct val="90000"/>
        </a:lnSpc>
        <a:spcBef>
          <a:spcPct val="0"/>
        </a:spcBef>
        <a:spcAft>
          <a:spcPct val="0"/>
        </a:spcAft>
        <a:defRPr sz="2600" b="1">
          <a:solidFill>
            <a:srgbClr val="0039A6"/>
          </a:solidFill>
          <a:latin typeface="Arial" charset="0"/>
        </a:defRPr>
      </a:lvl6pPr>
      <a:lvl7pPr marL="914400" algn="l" rtl="0" fontAlgn="base">
        <a:lnSpc>
          <a:spcPct val="90000"/>
        </a:lnSpc>
        <a:spcBef>
          <a:spcPct val="0"/>
        </a:spcBef>
        <a:spcAft>
          <a:spcPct val="0"/>
        </a:spcAft>
        <a:defRPr sz="2600" b="1">
          <a:solidFill>
            <a:srgbClr val="0039A6"/>
          </a:solidFill>
          <a:latin typeface="Arial" charset="0"/>
        </a:defRPr>
      </a:lvl7pPr>
      <a:lvl8pPr marL="1371600" algn="l" rtl="0" fontAlgn="base">
        <a:lnSpc>
          <a:spcPct val="90000"/>
        </a:lnSpc>
        <a:spcBef>
          <a:spcPct val="0"/>
        </a:spcBef>
        <a:spcAft>
          <a:spcPct val="0"/>
        </a:spcAft>
        <a:defRPr sz="2600" b="1">
          <a:solidFill>
            <a:srgbClr val="0039A6"/>
          </a:solidFill>
          <a:latin typeface="Arial" charset="0"/>
        </a:defRPr>
      </a:lvl8pPr>
      <a:lvl9pPr marL="1828800" algn="l" rtl="0" fontAlgn="base">
        <a:lnSpc>
          <a:spcPct val="90000"/>
        </a:lnSpc>
        <a:spcBef>
          <a:spcPct val="0"/>
        </a:spcBef>
        <a:spcAft>
          <a:spcPct val="0"/>
        </a:spcAft>
        <a:defRPr sz="2600" b="1">
          <a:solidFill>
            <a:srgbClr val="0039A6"/>
          </a:solidFill>
          <a:latin typeface="Arial" charset="0"/>
        </a:defRPr>
      </a:lvl9pPr>
    </p:titleStyle>
    <p:bodyStyle>
      <a:lvl1pPr marL="342900" indent="-342900" algn="l" rtl="0" eaLnBrk="0" fontAlgn="base" hangingPunct="0">
        <a:spcBef>
          <a:spcPct val="10000"/>
        </a:spcBef>
        <a:spcAft>
          <a:spcPct val="40000"/>
        </a:spcAft>
        <a:buChar char="•"/>
        <a:defRPr>
          <a:solidFill>
            <a:srgbClr val="0039A6"/>
          </a:solidFill>
          <a:latin typeface="+mn-lt"/>
          <a:ea typeface="+mn-ea"/>
          <a:cs typeface="+mn-cs"/>
        </a:defRPr>
      </a:lvl1pPr>
      <a:lvl2pPr marL="742950" indent="-285750" algn="l" rtl="0" eaLnBrk="0" fontAlgn="base" hangingPunct="0">
        <a:spcBef>
          <a:spcPct val="10000"/>
        </a:spcBef>
        <a:spcAft>
          <a:spcPct val="40000"/>
        </a:spcAft>
        <a:buChar char="–"/>
        <a:defRPr sz="1600">
          <a:solidFill>
            <a:srgbClr val="0039A6"/>
          </a:solidFill>
          <a:latin typeface="+mn-lt"/>
        </a:defRPr>
      </a:lvl2pPr>
      <a:lvl3pPr marL="1143000" indent="-228600" algn="l" rtl="0" eaLnBrk="0" fontAlgn="base" hangingPunct="0">
        <a:spcBef>
          <a:spcPct val="10000"/>
        </a:spcBef>
        <a:spcAft>
          <a:spcPct val="40000"/>
        </a:spcAft>
        <a:buChar char="•"/>
        <a:defRPr sz="1400">
          <a:solidFill>
            <a:srgbClr val="0039A6"/>
          </a:solidFill>
          <a:latin typeface="+mn-lt"/>
        </a:defRPr>
      </a:lvl3pPr>
      <a:lvl4pPr marL="1600200" indent="-228600" algn="l" rtl="0" eaLnBrk="0" fontAlgn="base" hangingPunct="0">
        <a:spcBef>
          <a:spcPct val="10000"/>
        </a:spcBef>
        <a:spcAft>
          <a:spcPct val="40000"/>
        </a:spcAft>
        <a:buChar char="–"/>
        <a:defRPr sz="1200">
          <a:solidFill>
            <a:srgbClr val="0039A6"/>
          </a:solidFill>
          <a:latin typeface="+mn-lt"/>
        </a:defRPr>
      </a:lvl4pPr>
      <a:lvl5pPr marL="2057400" indent="-228600" algn="l" rtl="0" eaLnBrk="0" fontAlgn="base" hangingPunct="0">
        <a:spcBef>
          <a:spcPct val="10000"/>
        </a:spcBef>
        <a:spcAft>
          <a:spcPct val="40000"/>
        </a:spcAft>
        <a:buChar char="»"/>
        <a:defRPr sz="1000">
          <a:solidFill>
            <a:srgbClr val="0039A6"/>
          </a:solidFill>
          <a:latin typeface="+mn-lt"/>
        </a:defRPr>
      </a:lvl5pPr>
      <a:lvl6pPr marL="2514600" indent="-228600" algn="l" rtl="0" fontAlgn="base">
        <a:spcBef>
          <a:spcPct val="10000"/>
        </a:spcBef>
        <a:spcAft>
          <a:spcPct val="40000"/>
        </a:spcAft>
        <a:buChar char="»"/>
        <a:defRPr sz="1000">
          <a:solidFill>
            <a:srgbClr val="0039A6"/>
          </a:solidFill>
          <a:latin typeface="+mn-lt"/>
        </a:defRPr>
      </a:lvl6pPr>
      <a:lvl7pPr marL="2971800" indent="-228600" algn="l" rtl="0" fontAlgn="base">
        <a:spcBef>
          <a:spcPct val="10000"/>
        </a:spcBef>
        <a:spcAft>
          <a:spcPct val="40000"/>
        </a:spcAft>
        <a:buChar char="»"/>
        <a:defRPr sz="1000">
          <a:solidFill>
            <a:srgbClr val="0039A6"/>
          </a:solidFill>
          <a:latin typeface="+mn-lt"/>
        </a:defRPr>
      </a:lvl7pPr>
      <a:lvl8pPr marL="3429000" indent="-228600" algn="l" rtl="0" fontAlgn="base">
        <a:spcBef>
          <a:spcPct val="10000"/>
        </a:spcBef>
        <a:spcAft>
          <a:spcPct val="40000"/>
        </a:spcAft>
        <a:buChar char="»"/>
        <a:defRPr sz="1000">
          <a:solidFill>
            <a:srgbClr val="0039A6"/>
          </a:solidFill>
          <a:latin typeface="+mn-lt"/>
        </a:defRPr>
      </a:lvl8pPr>
      <a:lvl9pPr marL="3886200" indent="-228600" algn="l" rtl="0" fontAlgn="base">
        <a:spcBef>
          <a:spcPct val="10000"/>
        </a:spcBef>
        <a:spcAft>
          <a:spcPct val="40000"/>
        </a:spcAft>
        <a:buChar char="»"/>
        <a:defRPr sz="1000">
          <a:solidFill>
            <a:srgbClr val="0039A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827088" y="319088"/>
            <a:ext cx="5616575"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en-US" smtClean="0"/>
              <a:t>Click to edit Master title style</a:t>
            </a:r>
          </a:p>
        </p:txBody>
      </p:sp>
      <p:sp>
        <p:nvSpPr>
          <p:cNvPr id="6147" name="Rectangle 3"/>
          <p:cNvSpPr>
            <a:spLocks noGrp="1" noChangeArrowheads="1"/>
          </p:cNvSpPr>
          <p:nvPr>
            <p:ph type="body" idx="1"/>
          </p:nvPr>
        </p:nvSpPr>
        <p:spPr bwMode="auto">
          <a:xfrm>
            <a:off x="827088" y="1773238"/>
            <a:ext cx="7859712"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9" name="Rectangle 5"/>
          <p:cNvSpPr>
            <a:spLocks noGrp="1" noChangeArrowheads="1"/>
          </p:cNvSpPr>
          <p:nvPr>
            <p:ph type="ftr" sz="quarter" idx="3"/>
          </p:nvPr>
        </p:nvSpPr>
        <p:spPr bwMode="auto">
          <a:xfrm>
            <a:off x="817563" y="6462713"/>
            <a:ext cx="2895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b="1">
                <a:solidFill>
                  <a:srgbClr val="000000"/>
                </a:solidFill>
                <a:latin typeface="Arial"/>
              </a:defRPr>
            </a:lvl1pPr>
          </a:lstStyle>
          <a:p>
            <a:pPr fontAlgn="base">
              <a:spcBef>
                <a:spcPct val="0"/>
              </a:spcBef>
              <a:spcAft>
                <a:spcPct val="0"/>
              </a:spcAft>
              <a:defRPr/>
            </a:pPr>
            <a:r>
              <a:rPr lang="en-GB"/>
              <a:t>American Chemical Society</a:t>
            </a:r>
          </a:p>
        </p:txBody>
      </p:sp>
      <p:sp>
        <p:nvSpPr>
          <p:cNvPr id="1030" name="Rectangle 6"/>
          <p:cNvSpPr>
            <a:spLocks noGrp="1" noChangeArrowheads="1"/>
          </p:cNvSpPr>
          <p:nvPr>
            <p:ph type="sldNum" sz="quarter" idx="4"/>
          </p:nvPr>
        </p:nvSpPr>
        <p:spPr bwMode="auto">
          <a:xfrm>
            <a:off x="6908800" y="6464300"/>
            <a:ext cx="1773238"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800" b="1">
                <a:solidFill>
                  <a:srgbClr val="000000"/>
                </a:solidFill>
                <a:latin typeface="Arial"/>
              </a:defRPr>
            </a:lvl1pPr>
          </a:lstStyle>
          <a:p>
            <a:pPr fontAlgn="base">
              <a:spcBef>
                <a:spcPct val="0"/>
              </a:spcBef>
              <a:spcAft>
                <a:spcPct val="0"/>
              </a:spcAft>
              <a:defRPr/>
            </a:pPr>
            <a:fld id="{A299D30D-EB8F-4EED-882C-AFBE045A7331}" type="slidenum">
              <a:rPr lang="en-GB"/>
              <a:pPr fontAlgn="base">
                <a:spcBef>
                  <a:spcPct val="0"/>
                </a:spcBef>
                <a:spcAft>
                  <a:spcPct val="0"/>
                </a:spcAft>
                <a:defRPr/>
              </a:pPr>
              <a:t>‹#›</a:t>
            </a:fld>
            <a:endParaRPr lang="en-GB" dirty="0"/>
          </a:p>
        </p:txBody>
      </p:sp>
      <p:sp>
        <p:nvSpPr>
          <p:cNvPr id="6150" name="Rectangle 7"/>
          <p:cNvSpPr>
            <a:spLocks noChangeArrowheads="1"/>
          </p:cNvSpPr>
          <p:nvPr userDrawn="1"/>
        </p:nvSpPr>
        <p:spPr bwMode="auto">
          <a:xfrm>
            <a:off x="0" y="0"/>
            <a:ext cx="360363" cy="6858000"/>
          </a:xfrm>
          <a:prstGeom prst="rect">
            <a:avLst/>
          </a:prstGeom>
          <a:solidFill>
            <a:srgbClr val="0039A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smtClean="0">
              <a:solidFill>
                <a:srgbClr val="000000"/>
              </a:solidFill>
            </a:endParaRPr>
          </a:p>
        </p:txBody>
      </p:sp>
      <p:sp>
        <p:nvSpPr>
          <p:cNvPr id="6151" name="Rectangle 8"/>
          <p:cNvSpPr>
            <a:spLocks noChangeArrowheads="1"/>
          </p:cNvSpPr>
          <p:nvPr userDrawn="1"/>
        </p:nvSpPr>
        <p:spPr bwMode="auto">
          <a:xfrm>
            <a:off x="0" y="0"/>
            <a:ext cx="360363" cy="1198563"/>
          </a:xfrm>
          <a:prstGeom prst="rect">
            <a:avLst/>
          </a:prstGeom>
          <a:solidFill>
            <a:srgbClr val="FDC8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smtClean="0">
              <a:solidFill>
                <a:srgbClr val="000000"/>
              </a:solidFill>
            </a:endParaRPr>
          </a:p>
        </p:txBody>
      </p:sp>
      <p:sp>
        <p:nvSpPr>
          <p:cNvPr id="6152" name="Line 13"/>
          <p:cNvSpPr>
            <a:spLocks noChangeShapeType="1"/>
          </p:cNvSpPr>
          <p:nvPr userDrawn="1"/>
        </p:nvSpPr>
        <p:spPr bwMode="auto">
          <a:xfrm>
            <a:off x="827088" y="6381750"/>
            <a:ext cx="7848600" cy="0"/>
          </a:xfrm>
          <a:prstGeom prst="line">
            <a:avLst/>
          </a:prstGeom>
          <a:noFill/>
          <a:ln w="9525">
            <a:solidFill>
              <a:srgbClr val="0054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pic>
        <p:nvPicPr>
          <p:cNvPr id="6153" name="Picture 19" descr="ACS_Chemistry_for_Life_CMYK_Logo"/>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877050" y="404813"/>
            <a:ext cx="18478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456145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2600" b="1">
          <a:solidFill>
            <a:schemeClr val="tx2"/>
          </a:solidFill>
          <a:latin typeface="+mj-lt"/>
          <a:ea typeface="+mj-ea"/>
          <a:cs typeface="+mj-cs"/>
        </a:defRPr>
      </a:lvl1pPr>
      <a:lvl2pPr algn="l" rtl="0" eaLnBrk="0" fontAlgn="base" hangingPunct="0">
        <a:lnSpc>
          <a:spcPct val="90000"/>
        </a:lnSpc>
        <a:spcBef>
          <a:spcPct val="0"/>
        </a:spcBef>
        <a:spcAft>
          <a:spcPct val="0"/>
        </a:spcAft>
        <a:defRPr sz="2600" b="1">
          <a:solidFill>
            <a:schemeClr val="tx2"/>
          </a:solidFill>
          <a:latin typeface="Arial" charset="0"/>
        </a:defRPr>
      </a:lvl2pPr>
      <a:lvl3pPr algn="l" rtl="0" eaLnBrk="0" fontAlgn="base" hangingPunct="0">
        <a:lnSpc>
          <a:spcPct val="90000"/>
        </a:lnSpc>
        <a:spcBef>
          <a:spcPct val="0"/>
        </a:spcBef>
        <a:spcAft>
          <a:spcPct val="0"/>
        </a:spcAft>
        <a:defRPr sz="2600" b="1">
          <a:solidFill>
            <a:schemeClr val="tx2"/>
          </a:solidFill>
          <a:latin typeface="Arial" charset="0"/>
        </a:defRPr>
      </a:lvl3pPr>
      <a:lvl4pPr algn="l" rtl="0" eaLnBrk="0" fontAlgn="base" hangingPunct="0">
        <a:lnSpc>
          <a:spcPct val="90000"/>
        </a:lnSpc>
        <a:spcBef>
          <a:spcPct val="0"/>
        </a:spcBef>
        <a:spcAft>
          <a:spcPct val="0"/>
        </a:spcAft>
        <a:defRPr sz="2600" b="1">
          <a:solidFill>
            <a:schemeClr val="tx2"/>
          </a:solidFill>
          <a:latin typeface="Arial" charset="0"/>
        </a:defRPr>
      </a:lvl4pPr>
      <a:lvl5pPr algn="l" rtl="0" eaLnBrk="0" fontAlgn="base" hangingPunct="0">
        <a:lnSpc>
          <a:spcPct val="90000"/>
        </a:lnSpc>
        <a:spcBef>
          <a:spcPct val="0"/>
        </a:spcBef>
        <a:spcAft>
          <a:spcPct val="0"/>
        </a:spcAft>
        <a:defRPr sz="2600" b="1">
          <a:solidFill>
            <a:schemeClr val="tx2"/>
          </a:solidFill>
          <a:latin typeface="Arial" charset="0"/>
        </a:defRPr>
      </a:lvl5pPr>
      <a:lvl6pPr marL="457200" algn="l" rtl="0" fontAlgn="base">
        <a:lnSpc>
          <a:spcPct val="90000"/>
        </a:lnSpc>
        <a:spcBef>
          <a:spcPct val="0"/>
        </a:spcBef>
        <a:spcAft>
          <a:spcPct val="0"/>
        </a:spcAft>
        <a:defRPr sz="2600" b="1">
          <a:solidFill>
            <a:srgbClr val="0039A6"/>
          </a:solidFill>
          <a:latin typeface="Arial" charset="0"/>
        </a:defRPr>
      </a:lvl6pPr>
      <a:lvl7pPr marL="914400" algn="l" rtl="0" fontAlgn="base">
        <a:lnSpc>
          <a:spcPct val="90000"/>
        </a:lnSpc>
        <a:spcBef>
          <a:spcPct val="0"/>
        </a:spcBef>
        <a:spcAft>
          <a:spcPct val="0"/>
        </a:spcAft>
        <a:defRPr sz="2600" b="1">
          <a:solidFill>
            <a:srgbClr val="0039A6"/>
          </a:solidFill>
          <a:latin typeface="Arial" charset="0"/>
        </a:defRPr>
      </a:lvl7pPr>
      <a:lvl8pPr marL="1371600" algn="l" rtl="0" fontAlgn="base">
        <a:lnSpc>
          <a:spcPct val="90000"/>
        </a:lnSpc>
        <a:spcBef>
          <a:spcPct val="0"/>
        </a:spcBef>
        <a:spcAft>
          <a:spcPct val="0"/>
        </a:spcAft>
        <a:defRPr sz="2600" b="1">
          <a:solidFill>
            <a:srgbClr val="0039A6"/>
          </a:solidFill>
          <a:latin typeface="Arial" charset="0"/>
        </a:defRPr>
      </a:lvl8pPr>
      <a:lvl9pPr marL="1828800" algn="l" rtl="0" fontAlgn="base">
        <a:lnSpc>
          <a:spcPct val="90000"/>
        </a:lnSpc>
        <a:spcBef>
          <a:spcPct val="0"/>
        </a:spcBef>
        <a:spcAft>
          <a:spcPct val="0"/>
        </a:spcAft>
        <a:defRPr sz="2600" b="1">
          <a:solidFill>
            <a:srgbClr val="0039A6"/>
          </a:solidFill>
          <a:latin typeface="Arial" charset="0"/>
        </a:defRPr>
      </a:lvl9pPr>
    </p:titleStyle>
    <p:bodyStyle>
      <a:lvl1pPr marL="342900" indent="-342900" algn="l" rtl="0" eaLnBrk="0" fontAlgn="base" hangingPunct="0">
        <a:spcBef>
          <a:spcPct val="10000"/>
        </a:spcBef>
        <a:spcAft>
          <a:spcPct val="40000"/>
        </a:spcAft>
        <a:buChar char="•"/>
        <a:defRPr>
          <a:solidFill>
            <a:schemeClr val="tx2"/>
          </a:solidFill>
          <a:latin typeface="+mn-lt"/>
          <a:ea typeface="+mn-ea"/>
          <a:cs typeface="+mn-cs"/>
        </a:defRPr>
      </a:lvl1pPr>
      <a:lvl2pPr marL="742950" indent="-285750" algn="l" rtl="0" eaLnBrk="0" fontAlgn="base" hangingPunct="0">
        <a:spcBef>
          <a:spcPct val="10000"/>
        </a:spcBef>
        <a:spcAft>
          <a:spcPct val="40000"/>
        </a:spcAft>
        <a:buChar char="–"/>
        <a:defRPr sz="1600">
          <a:solidFill>
            <a:schemeClr val="tx2"/>
          </a:solidFill>
          <a:latin typeface="+mn-lt"/>
        </a:defRPr>
      </a:lvl2pPr>
      <a:lvl3pPr marL="1143000" indent="-228600" algn="l" rtl="0" eaLnBrk="0" fontAlgn="base" hangingPunct="0">
        <a:spcBef>
          <a:spcPct val="10000"/>
        </a:spcBef>
        <a:spcAft>
          <a:spcPct val="40000"/>
        </a:spcAft>
        <a:buChar char="•"/>
        <a:defRPr sz="1400">
          <a:solidFill>
            <a:schemeClr val="tx2"/>
          </a:solidFill>
          <a:latin typeface="+mn-lt"/>
        </a:defRPr>
      </a:lvl3pPr>
      <a:lvl4pPr marL="1600200" indent="-228600" algn="l" rtl="0" eaLnBrk="0" fontAlgn="base" hangingPunct="0">
        <a:spcBef>
          <a:spcPct val="10000"/>
        </a:spcBef>
        <a:spcAft>
          <a:spcPct val="40000"/>
        </a:spcAft>
        <a:buChar char="–"/>
        <a:defRPr sz="1200">
          <a:solidFill>
            <a:schemeClr val="tx2"/>
          </a:solidFill>
          <a:latin typeface="+mn-lt"/>
        </a:defRPr>
      </a:lvl4pPr>
      <a:lvl5pPr marL="2057400" indent="-228600" algn="l" rtl="0" eaLnBrk="0" fontAlgn="base" hangingPunct="0">
        <a:spcBef>
          <a:spcPct val="10000"/>
        </a:spcBef>
        <a:spcAft>
          <a:spcPct val="40000"/>
        </a:spcAft>
        <a:buChar char="»"/>
        <a:defRPr sz="1000">
          <a:solidFill>
            <a:schemeClr val="tx2"/>
          </a:solidFill>
          <a:latin typeface="+mn-lt"/>
        </a:defRPr>
      </a:lvl5pPr>
      <a:lvl6pPr marL="2514600" indent="-228600" algn="l" rtl="0" fontAlgn="base">
        <a:spcBef>
          <a:spcPct val="10000"/>
        </a:spcBef>
        <a:spcAft>
          <a:spcPct val="40000"/>
        </a:spcAft>
        <a:buChar char="»"/>
        <a:defRPr sz="1000">
          <a:solidFill>
            <a:srgbClr val="0039A6"/>
          </a:solidFill>
          <a:latin typeface="+mn-lt"/>
        </a:defRPr>
      </a:lvl6pPr>
      <a:lvl7pPr marL="2971800" indent="-228600" algn="l" rtl="0" fontAlgn="base">
        <a:spcBef>
          <a:spcPct val="10000"/>
        </a:spcBef>
        <a:spcAft>
          <a:spcPct val="40000"/>
        </a:spcAft>
        <a:buChar char="»"/>
        <a:defRPr sz="1000">
          <a:solidFill>
            <a:srgbClr val="0039A6"/>
          </a:solidFill>
          <a:latin typeface="+mn-lt"/>
        </a:defRPr>
      </a:lvl7pPr>
      <a:lvl8pPr marL="3429000" indent="-228600" algn="l" rtl="0" fontAlgn="base">
        <a:spcBef>
          <a:spcPct val="10000"/>
        </a:spcBef>
        <a:spcAft>
          <a:spcPct val="40000"/>
        </a:spcAft>
        <a:buChar char="»"/>
        <a:defRPr sz="1000">
          <a:solidFill>
            <a:srgbClr val="0039A6"/>
          </a:solidFill>
          <a:latin typeface="+mn-lt"/>
        </a:defRPr>
      </a:lvl8pPr>
      <a:lvl9pPr marL="3886200" indent="-228600" algn="l" rtl="0" fontAlgn="base">
        <a:spcBef>
          <a:spcPct val="10000"/>
        </a:spcBef>
        <a:spcAft>
          <a:spcPct val="40000"/>
        </a:spcAft>
        <a:buChar char="»"/>
        <a:defRPr sz="1000">
          <a:solidFill>
            <a:srgbClr val="0039A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www.acs.org/forms"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7.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www.acs.org/getinvolved"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mailto:acswebinars@acs.org"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tags" Target="../tags/tag8.xml"/><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29.xml.rels><?xml version="1.0" encoding="UTF-8" standalone="yes"?>
<Relationships xmlns="http://schemas.openxmlformats.org/package/2006/relationships"><Relationship Id="rId3" Type="http://schemas.openxmlformats.org/officeDocument/2006/relationships/hyperlink" Target="http://www.acs.org/getinvolved"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tags" Target="../tags/tag10.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2.xml"/><Relationship Id="rId1" Type="http://schemas.openxmlformats.org/officeDocument/2006/relationships/tags" Target="../tags/tag1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notesSlide" Target="../notesSlides/notesSlide5.xml"/><Relationship Id="rId7" Type="http://schemas.openxmlformats.org/officeDocument/2006/relationships/image" Target="../media/image9.jpeg"/><Relationship Id="rId2" Type="http://schemas.openxmlformats.org/officeDocument/2006/relationships/slideLayout" Target="../slideLayouts/slideLayout29.xml"/><Relationship Id="rId1" Type="http://schemas.openxmlformats.org/officeDocument/2006/relationships/tags" Target="../tags/tag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5.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7.xml"/><Relationship Id="rId1" Type="http://schemas.openxmlformats.org/officeDocument/2006/relationships/tags" Target="../tags/tag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ctrTitle"/>
          </p:nvPr>
        </p:nvSpPr>
        <p:spPr>
          <a:xfrm>
            <a:off x="762000" y="1752600"/>
            <a:ext cx="5329237" cy="2551113"/>
          </a:xfrm>
        </p:spPr>
        <p:txBody>
          <a:bodyPr/>
          <a:lstStyle/>
          <a:p>
            <a:pPr algn="ctr"/>
            <a:r>
              <a:rPr lang="en-US" dirty="0" smtClean="0"/>
              <a:t/>
            </a:r>
            <a:br>
              <a:rPr lang="en-US" dirty="0" smtClean="0"/>
            </a:br>
            <a:r>
              <a:rPr lang="en-US" b="1" dirty="0" smtClean="0"/>
              <a:t>Leading Your ACS </a:t>
            </a:r>
            <a:br>
              <a:rPr lang="en-US" b="1" dirty="0" smtClean="0"/>
            </a:br>
            <a:r>
              <a:rPr lang="en-US" b="1" dirty="0" smtClean="0"/>
              <a:t>Local Section</a:t>
            </a:r>
            <a:br>
              <a:rPr lang="en-US" b="1" dirty="0" smtClean="0"/>
            </a:br>
            <a:r>
              <a:rPr lang="en-US" dirty="0" smtClean="0"/>
              <a:t/>
            </a:r>
            <a:br>
              <a:rPr lang="en-US" dirty="0" smtClean="0"/>
            </a:br>
            <a:endParaRPr lang="en-US" dirty="0" smtClean="0"/>
          </a:p>
        </p:txBody>
      </p:sp>
      <p:sp>
        <p:nvSpPr>
          <p:cNvPr id="53251" name="Subtitle 2"/>
          <p:cNvSpPr>
            <a:spLocks noGrp="1"/>
          </p:cNvSpPr>
          <p:nvPr>
            <p:ph type="subTitle" idx="1"/>
          </p:nvPr>
        </p:nvSpPr>
        <p:spPr>
          <a:xfrm>
            <a:off x="762000" y="4267200"/>
            <a:ext cx="5329237" cy="908050"/>
          </a:xfrm>
        </p:spPr>
        <p:txBody>
          <a:bodyPr/>
          <a:lstStyle/>
          <a:p>
            <a:pPr algn="ctr"/>
            <a:r>
              <a:rPr lang="en-US" dirty="0" smtClean="0"/>
              <a:t>2018 Pre-Leadership Institute Webinar: Preparing You to be a Successful Chair/Officer</a:t>
            </a:r>
          </a:p>
          <a:p>
            <a:pPr algn="ctr"/>
            <a:endParaRPr lang="en-US" dirty="0"/>
          </a:p>
          <a:p>
            <a:pPr algn="ctr"/>
            <a:r>
              <a:rPr lang="en-US" dirty="0" smtClean="0"/>
              <a:t>January 9, 2018, 1:00—2:00 p.m.</a:t>
            </a:r>
          </a:p>
          <a:p>
            <a:pPr algn="ctr"/>
            <a:endParaRPr lang="en-US" dirty="0"/>
          </a:p>
          <a:p>
            <a:pPr algn="ctr"/>
            <a:r>
              <a:rPr lang="en-US" sz="1100" i="1" dirty="0" smtClean="0"/>
              <a:t>This webinar transcript and slides and will be posted to www.acs.org/getinvolved.</a:t>
            </a:r>
          </a:p>
        </p:txBody>
      </p:sp>
      <p:sp>
        <p:nvSpPr>
          <p:cNvPr id="53252"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54A6"/>
                </a:solidFill>
                <a:latin typeface="Arial" pitchFamily="34" charset="0"/>
                <a:ea typeface="ＭＳ Ｐゴシック" pitchFamily="34" charset="-128"/>
              </a:defRPr>
            </a:lvl1pPr>
            <a:lvl2pPr marL="742950" indent="-285750" eaLnBrk="0" hangingPunct="0">
              <a:defRPr sz="2400">
                <a:solidFill>
                  <a:srgbClr val="0054A6"/>
                </a:solidFill>
                <a:latin typeface="Arial" pitchFamily="34" charset="0"/>
                <a:ea typeface="ＭＳ Ｐゴシック" pitchFamily="34" charset="-128"/>
              </a:defRPr>
            </a:lvl2pPr>
            <a:lvl3pPr marL="1143000" indent="-228600" eaLnBrk="0" hangingPunct="0">
              <a:defRPr sz="2400">
                <a:solidFill>
                  <a:srgbClr val="0054A6"/>
                </a:solidFill>
                <a:latin typeface="Arial" pitchFamily="34" charset="0"/>
                <a:ea typeface="ＭＳ Ｐゴシック" pitchFamily="34" charset="-128"/>
              </a:defRPr>
            </a:lvl3pPr>
            <a:lvl4pPr marL="1600200" indent="-228600" eaLnBrk="0" hangingPunct="0">
              <a:defRPr sz="2400">
                <a:solidFill>
                  <a:srgbClr val="0054A6"/>
                </a:solidFill>
                <a:latin typeface="Arial" pitchFamily="34" charset="0"/>
                <a:ea typeface="ＭＳ Ｐゴシック" pitchFamily="34" charset="-128"/>
              </a:defRPr>
            </a:lvl4pPr>
            <a:lvl5pPr marL="2057400" indent="-228600" eaLnBrk="0" hangingPunct="0">
              <a:defRPr sz="2400">
                <a:solidFill>
                  <a:srgbClr val="0054A6"/>
                </a:solidFill>
                <a:latin typeface="Arial" pitchFamily="34" charset="0"/>
                <a:ea typeface="ＭＳ Ｐゴシック" pitchFamily="34" charset="-128"/>
              </a:defRPr>
            </a:lvl5pPr>
            <a:lvl6pPr marL="25146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6pPr>
            <a:lvl7pPr marL="29718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7pPr>
            <a:lvl8pPr marL="34290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8pPr>
            <a:lvl9pPr marL="38862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9pPr>
          </a:lstStyle>
          <a:p>
            <a:pPr eaLnBrk="1" hangingPunct="1"/>
            <a:r>
              <a:rPr lang="en-GB" sz="800" smtClean="0"/>
              <a:t>American Chemical Society</a:t>
            </a:r>
          </a:p>
        </p:txBody>
      </p:sp>
      <p:sp>
        <p:nvSpPr>
          <p:cNvPr id="9" name="TextBox 8"/>
          <p:cNvSpPr txBox="1"/>
          <p:nvPr/>
        </p:nvSpPr>
        <p:spPr>
          <a:xfrm>
            <a:off x="7032740" y="3660085"/>
            <a:ext cx="2038350" cy="530915"/>
          </a:xfrm>
          <a:prstGeom prst="rect">
            <a:avLst/>
          </a:prstGeom>
          <a:noFill/>
        </p:spPr>
        <p:txBody>
          <a:bodyPr wrap="square" rtlCol="0">
            <a:spAutoFit/>
          </a:bodyPr>
          <a:lstStyle/>
          <a:p>
            <a:pPr algn="r"/>
            <a:r>
              <a:rPr lang="en-US" sz="1050" b="1" dirty="0" smtClean="0"/>
              <a:t>Jason Ritchie</a:t>
            </a:r>
            <a:r>
              <a:rPr lang="en-US" sz="1050" dirty="0" smtClean="0"/>
              <a:t>, Chair, </a:t>
            </a:r>
          </a:p>
          <a:p>
            <a:pPr algn="r"/>
            <a:r>
              <a:rPr lang="en-US" sz="900" dirty="0" smtClean="0"/>
              <a:t>Committee on Local Section Activities (LSAC) </a:t>
            </a:r>
            <a:endParaRPr lang="en-US" sz="900" dirty="0"/>
          </a:p>
        </p:txBody>
      </p:sp>
      <p:sp>
        <p:nvSpPr>
          <p:cNvPr id="12" name="TextBox 11"/>
          <p:cNvSpPr txBox="1"/>
          <p:nvPr/>
        </p:nvSpPr>
        <p:spPr>
          <a:xfrm>
            <a:off x="6678911" y="6248400"/>
            <a:ext cx="1428750" cy="530915"/>
          </a:xfrm>
          <a:prstGeom prst="rect">
            <a:avLst/>
          </a:prstGeom>
          <a:noFill/>
        </p:spPr>
        <p:txBody>
          <a:bodyPr wrap="square" rtlCol="0">
            <a:spAutoFit/>
          </a:bodyPr>
          <a:lstStyle/>
          <a:p>
            <a:r>
              <a:rPr lang="en-US" sz="1050" b="1" dirty="0" smtClean="0"/>
              <a:t>Tracy Hamilton, </a:t>
            </a:r>
          </a:p>
          <a:p>
            <a:r>
              <a:rPr lang="en-US" sz="900" dirty="0" smtClean="0"/>
              <a:t>Subcommittee Chair, </a:t>
            </a:r>
          </a:p>
          <a:p>
            <a:r>
              <a:rPr lang="en-US" sz="900" dirty="0" smtClean="0"/>
              <a:t>Operations and Support</a:t>
            </a:r>
            <a:endParaRPr lang="en-US" sz="900" dirty="0"/>
          </a:p>
        </p:txBody>
      </p:sp>
      <p:pic>
        <p:nvPicPr>
          <p:cNvPr id="1026" name="Picture 2" descr="C:\Users\lle95\AppData\Local\Microsoft\Windows\Temporary Internet Files\Content.Outlook\W9I3ZG58\TPH phot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8012" y="4328277"/>
            <a:ext cx="1270548" cy="19105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1" name="Picture 3" descr="C:\Users\lle95\AppData\Local\Microsoft\Windows\Temporary Internet Files\Content.Outlook\CCMGWXH2\Ritchie.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561" t="10789" b="9943"/>
          <a:stretch/>
        </p:blipFill>
        <p:spPr bwMode="auto">
          <a:xfrm>
            <a:off x="7581900" y="1783661"/>
            <a:ext cx="1397369" cy="18002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ustDataLst>
      <p:tags r:id="rId1"/>
    </p:custDataLst>
    <p:extLst>
      <p:ext uri="{BB962C8B-B14F-4D97-AF65-F5344CB8AC3E}">
        <p14:creationId xmlns:p14="http://schemas.microsoft.com/office/powerpoint/2010/main" val="42575476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838200" y="0"/>
            <a:ext cx="5616575" cy="944562"/>
          </a:xfrm>
        </p:spPr>
        <p:txBody>
          <a:bodyPr/>
          <a:lstStyle/>
          <a:p>
            <a:pPr eaLnBrk="1" hangingPunct="1"/>
            <a:r>
              <a:rPr lang="en-US" dirty="0" smtClean="0">
                <a:solidFill>
                  <a:srgbClr val="0033CC"/>
                </a:solidFill>
                <a:ea typeface="ＭＳ Ｐゴシック" pitchFamily="34" charset="-128"/>
              </a:rPr>
              <a:t>ACS LOCAL SECTION REQUIREMENTS</a:t>
            </a:r>
          </a:p>
        </p:txBody>
      </p:sp>
      <p:sp>
        <p:nvSpPr>
          <p:cNvPr id="87043" name="Subtitle 2"/>
          <p:cNvSpPr>
            <a:spLocks noGrp="1"/>
          </p:cNvSpPr>
          <p:nvPr>
            <p:ph idx="1"/>
          </p:nvPr>
        </p:nvSpPr>
        <p:spPr>
          <a:xfrm>
            <a:off x="762000" y="1524000"/>
            <a:ext cx="7859712" cy="4495800"/>
          </a:xfrm>
        </p:spPr>
        <p:txBody>
          <a:bodyPr/>
          <a:lstStyle/>
          <a:p>
            <a:pPr marL="914400" lvl="1" indent="-457200" eaLnBrk="1" hangingPunct="1">
              <a:buFont typeface="Arial" pitchFamily="34" charset="0"/>
              <a:buChar char="•"/>
            </a:pPr>
            <a:r>
              <a:rPr lang="en-US" sz="2000" b="1" dirty="0" smtClean="0">
                <a:solidFill>
                  <a:schemeClr val="tx1"/>
                </a:solidFill>
                <a:ea typeface="ＭＳ Ｐゴシック" pitchFamily="34" charset="-128"/>
              </a:rPr>
              <a:t>Submit an Annual Report</a:t>
            </a:r>
          </a:p>
          <a:p>
            <a:pPr marL="1146175" lvl="2" indent="-288925" eaLnBrk="1" hangingPunct="1">
              <a:buFont typeface="Lucida Grande"/>
              <a:buChar char="-"/>
            </a:pPr>
            <a:r>
              <a:rPr lang="en-US" sz="1800" dirty="0" smtClean="0">
                <a:solidFill>
                  <a:schemeClr val="tx1"/>
                </a:solidFill>
                <a:ea typeface="ＭＳ Ｐゴシック" pitchFamily="34" charset="-128"/>
              </a:rPr>
              <a:t>February 15</a:t>
            </a:r>
            <a:r>
              <a:rPr lang="en-US" sz="1800" baseline="30000" dirty="0" smtClean="0">
                <a:solidFill>
                  <a:schemeClr val="tx1"/>
                </a:solidFill>
                <a:ea typeface="ＭＳ Ｐゴシック" pitchFamily="34" charset="-128"/>
              </a:rPr>
              <a:t>th</a:t>
            </a:r>
            <a:endParaRPr lang="en-US" sz="1800" dirty="0" smtClean="0">
              <a:solidFill>
                <a:schemeClr val="tx1"/>
              </a:solidFill>
              <a:ea typeface="ＭＳ Ｐゴシック" pitchFamily="34" charset="-128"/>
            </a:endParaRPr>
          </a:p>
          <a:p>
            <a:pPr marL="1146175" lvl="2" indent="-288925" eaLnBrk="1" hangingPunct="1">
              <a:buFont typeface="Lucida Grande"/>
              <a:buChar char="-"/>
            </a:pPr>
            <a:r>
              <a:rPr lang="en-US" sz="1800" dirty="0">
                <a:solidFill>
                  <a:schemeClr val="tx1"/>
                </a:solidFill>
                <a:ea typeface="ＭＳ Ｐゴシック" pitchFamily="34" charset="-128"/>
              </a:rPr>
              <a:t>Annual Reports are submitted using FORMS (</a:t>
            </a:r>
            <a:r>
              <a:rPr lang="en-US" sz="1800" dirty="0">
                <a:solidFill>
                  <a:schemeClr val="tx1"/>
                </a:solidFill>
                <a:ea typeface="ＭＳ Ｐゴシック" pitchFamily="34" charset="-128"/>
                <a:hlinkClick r:id="rId3"/>
              </a:rPr>
              <a:t>www.acs.org/forms</a:t>
            </a:r>
            <a:r>
              <a:rPr lang="en-US" sz="1800" dirty="0" smtClean="0">
                <a:solidFill>
                  <a:schemeClr val="tx1"/>
                </a:solidFill>
                <a:ea typeface="ＭＳ Ｐゴシック" pitchFamily="34" charset="-128"/>
              </a:rPr>
              <a:t>)</a:t>
            </a:r>
          </a:p>
          <a:p>
            <a:pPr marL="1146175" lvl="2" indent="-288925" eaLnBrk="1" hangingPunct="1">
              <a:buFont typeface="Lucida Grande"/>
              <a:buChar char="-"/>
            </a:pPr>
            <a:r>
              <a:rPr lang="en-US" sz="1800" dirty="0" smtClean="0">
                <a:solidFill>
                  <a:schemeClr val="tx1"/>
                </a:solidFill>
                <a:ea typeface="ＭＳ Ｐゴシック" pitchFamily="34" charset="-128"/>
              </a:rPr>
              <a:t>Administration and Financial forms are required</a:t>
            </a:r>
          </a:p>
          <a:p>
            <a:pPr marL="1146175" lvl="2" indent="-288925" eaLnBrk="1" hangingPunct="1">
              <a:buFont typeface="Lucida Grande"/>
              <a:buChar char="-"/>
            </a:pPr>
            <a:r>
              <a:rPr lang="en-US" sz="1800" dirty="0" smtClean="0">
                <a:solidFill>
                  <a:schemeClr val="tx1"/>
                </a:solidFill>
                <a:ea typeface="ＭＳ Ｐゴシック" pitchFamily="34" charset="-128"/>
              </a:rPr>
              <a:t>Event forms are highly recommended </a:t>
            </a:r>
          </a:p>
          <a:p>
            <a:pPr marL="1603375" lvl="3" indent="-288925" eaLnBrk="1" hangingPunct="1">
              <a:buFont typeface="Lucida Grande"/>
              <a:buChar char="-"/>
            </a:pPr>
            <a:r>
              <a:rPr lang="en-US" sz="1600" dirty="0" smtClean="0">
                <a:solidFill>
                  <a:schemeClr val="tx1"/>
                </a:solidFill>
                <a:ea typeface="ＭＳ Ｐゴシック" pitchFamily="34" charset="-128"/>
              </a:rPr>
              <a:t>provide documentation of section activities!</a:t>
            </a:r>
          </a:p>
          <a:p>
            <a:pPr marL="1146175" lvl="2" indent="-288925" eaLnBrk="1" hangingPunct="1">
              <a:buFont typeface="Lucida Grande"/>
              <a:buChar char="-"/>
            </a:pPr>
            <a:r>
              <a:rPr lang="en-US" sz="1800" dirty="0" smtClean="0">
                <a:solidFill>
                  <a:schemeClr val="tx1"/>
                </a:solidFill>
                <a:ea typeface="ＭＳ Ｐゴシック" pitchFamily="34" charset="-128"/>
              </a:rPr>
              <a:t>Event forms are required for awards</a:t>
            </a:r>
          </a:p>
          <a:p>
            <a:pPr marL="971550" lvl="2" indent="-509588" eaLnBrk="1" hangingPunct="1">
              <a:buFont typeface="Arial" pitchFamily="34" charset="0"/>
              <a:buChar char="•"/>
            </a:pPr>
            <a:r>
              <a:rPr lang="en-US" sz="2000" b="1" dirty="0" smtClean="0">
                <a:solidFill>
                  <a:schemeClr val="tx1"/>
                </a:solidFill>
                <a:ea typeface="ＭＳ Ｐゴシック" pitchFamily="34" charset="-128"/>
              </a:rPr>
              <a:t>Hold </a:t>
            </a:r>
            <a:r>
              <a:rPr lang="en-US" sz="2000" b="1" dirty="0">
                <a:solidFill>
                  <a:schemeClr val="tx1"/>
                </a:solidFill>
                <a:ea typeface="ＭＳ Ｐゴシック" pitchFamily="34" charset="-128"/>
              </a:rPr>
              <a:t>annual elections</a:t>
            </a:r>
          </a:p>
          <a:p>
            <a:pPr marL="1204912" lvl="3" indent="-285750" eaLnBrk="1" hangingPunct="1">
              <a:buFont typeface="Lucida Grande"/>
              <a:buChar char="-"/>
            </a:pPr>
            <a:r>
              <a:rPr lang="en-US" sz="1800" dirty="0">
                <a:solidFill>
                  <a:schemeClr val="tx1"/>
                </a:solidFill>
                <a:ea typeface="ＭＳ Ｐゴシック" pitchFamily="34" charset="-128"/>
              </a:rPr>
              <a:t>Review your section’s Bylaws for specific processes, dates, etc. for your section</a:t>
            </a:r>
          </a:p>
          <a:p>
            <a:pPr marL="1204912" lvl="3" indent="-285750" eaLnBrk="1" hangingPunct="1">
              <a:buFont typeface="Lucida Grande"/>
              <a:buChar char="-"/>
            </a:pPr>
            <a:r>
              <a:rPr lang="en-US" sz="1800" dirty="0">
                <a:solidFill>
                  <a:schemeClr val="tx1"/>
                </a:solidFill>
                <a:ea typeface="ＭＳ Ｐゴシック" pitchFamily="34" charset="-128"/>
              </a:rPr>
              <a:t>Report the election results to ACS by December </a:t>
            </a:r>
            <a:r>
              <a:rPr lang="en-US" sz="1800" dirty="0" smtClean="0">
                <a:solidFill>
                  <a:schemeClr val="tx1"/>
                </a:solidFill>
                <a:ea typeface="ＭＳ Ｐゴシック" pitchFamily="34" charset="-128"/>
              </a:rPr>
              <a:t>1</a:t>
            </a:r>
            <a:r>
              <a:rPr lang="en-US" sz="1800" baseline="30000" dirty="0" smtClean="0">
                <a:solidFill>
                  <a:schemeClr val="tx1"/>
                </a:solidFill>
                <a:ea typeface="ＭＳ Ｐゴシック" pitchFamily="34" charset="-128"/>
              </a:rPr>
              <a:t>st</a:t>
            </a:r>
            <a:endParaRPr lang="en-US" sz="1800" dirty="0">
              <a:solidFill>
                <a:schemeClr val="tx1"/>
              </a:solidFill>
              <a:ea typeface="ＭＳ Ｐゴシック" pitchFamily="34" charset="-128"/>
            </a:endParaRPr>
          </a:p>
        </p:txBody>
      </p:sp>
      <p:sp>
        <p:nvSpPr>
          <p:cNvPr id="4" name="Slide Number Placeholder 3"/>
          <p:cNvSpPr>
            <a:spLocks noGrp="1"/>
          </p:cNvSpPr>
          <p:nvPr>
            <p:ph type="sldNum" sz="quarter" idx="11"/>
          </p:nvPr>
        </p:nvSpPr>
        <p:spPr>
          <a:xfrm>
            <a:off x="6908800" y="6464300"/>
            <a:ext cx="1773238" cy="290513"/>
          </a:xfrm>
        </p:spPr>
        <p:txBody>
          <a:bodyPr/>
          <a:lstStyle/>
          <a:p>
            <a:pPr>
              <a:defRPr/>
            </a:pPr>
            <a:fld id="{69E7BCFD-0678-4B41-9611-C216E430F968}" type="slidenum">
              <a:rPr lang="en-GB" smtClean="0"/>
              <a:pPr>
                <a:defRPr/>
              </a:pPr>
              <a:t>10</a:t>
            </a:fld>
            <a:endParaRPr lang="en-GB" dirty="0"/>
          </a:p>
        </p:txBody>
      </p:sp>
    </p:spTree>
    <p:extLst>
      <p:ext uri="{BB962C8B-B14F-4D97-AF65-F5344CB8AC3E}">
        <p14:creationId xmlns:p14="http://schemas.microsoft.com/office/powerpoint/2010/main" val="2860157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rrowheads="1"/>
          </p:cNvSpPr>
          <p:nvPr>
            <p:ph type="ctrTitle"/>
          </p:nvPr>
        </p:nvSpPr>
        <p:spPr>
          <a:xfrm>
            <a:off x="400050" y="1447800"/>
            <a:ext cx="6172200" cy="1439863"/>
          </a:xfrm>
        </p:spPr>
        <p:txBody>
          <a:bodyPr/>
          <a:lstStyle/>
          <a:p>
            <a:pPr algn="ctr" eaLnBrk="1" hangingPunct="1"/>
            <a:r>
              <a:rPr lang="en-US" dirty="0" smtClean="0">
                <a:ea typeface="ＭＳ Ｐゴシック" pitchFamily="34" charset="-128"/>
              </a:rPr>
              <a:t>Local Section Leadership</a:t>
            </a:r>
          </a:p>
        </p:txBody>
      </p:sp>
      <p:sp>
        <p:nvSpPr>
          <p:cNvPr id="66564" name="Rectangle 10"/>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54A6"/>
                </a:solidFill>
                <a:latin typeface="Arial" pitchFamily="34" charset="0"/>
                <a:ea typeface="ＭＳ Ｐゴシック" pitchFamily="34" charset="-128"/>
              </a:defRPr>
            </a:lvl1pPr>
            <a:lvl2pPr marL="742950" indent="-285750" eaLnBrk="0" hangingPunct="0">
              <a:defRPr sz="2400">
                <a:solidFill>
                  <a:srgbClr val="0054A6"/>
                </a:solidFill>
                <a:latin typeface="Arial" pitchFamily="34" charset="0"/>
                <a:ea typeface="ＭＳ Ｐゴシック" pitchFamily="34" charset="-128"/>
              </a:defRPr>
            </a:lvl2pPr>
            <a:lvl3pPr marL="1143000" indent="-228600" eaLnBrk="0" hangingPunct="0">
              <a:defRPr sz="2400">
                <a:solidFill>
                  <a:srgbClr val="0054A6"/>
                </a:solidFill>
                <a:latin typeface="Arial" pitchFamily="34" charset="0"/>
                <a:ea typeface="ＭＳ Ｐゴシック" pitchFamily="34" charset="-128"/>
              </a:defRPr>
            </a:lvl3pPr>
            <a:lvl4pPr marL="1600200" indent="-228600" eaLnBrk="0" hangingPunct="0">
              <a:defRPr sz="2400">
                <a:solidFill>
                  <a:srgbClr val="0054A6"/>
                </a:solidFill>
                <a:latin typeface="Arial" pitchFamily="34" charset="0"/>
                <a:ea typeface="ＭＳ Ｐゴシック" pitchFamily="34" charset="-128"/>
              </a:defRPr>
            </a:lvl4pPr>
            <a:lvl5pPr marL="2057400" indent="-228600" eaLnBrk="0" hangingPunct="0">
              <a:defRPr sz="2400">
                <a:solidFill>
                  <a:srgbClr val="0054A6"/>
                </a:solidFill>
                <a:latin typeface="Arial" pitchFamily="34" charset="0"/>
                <a:ea typeface="ＭＳ Ｐゴシック" pitchFamily="34" charset="-128"/>
              </a:defRPr>
            </a:lvl5pPr>
            <a:lvl6pPr marL="25146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6pPr>
            <a:lvl7pPr marL="29718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7pPr>
            <a:lvl8pPr marL="34290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8pPr>
            <a:lvl9pPr marL="38862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9pPr>
          </a:lstStyle>
          <a:p>
            <a:pPr eaLnBrk="1" hangingPunct="1"/>
            <a:r>
              <a:rPr lang="en-GB" sz="800" smtClean="0"/>
              <a:t>American Chemical Society</a:t>
            </a:r>
          </a:p>
        </p:txBody>
      </p:sp>
      <p:sp>
        <p:nvSpPr>
          <p:cNvPr id="2" name="TextBox 1"/>
          <p:cNvSpPr txBox="1"/>
          <p:nvPr/>
        </p:nvSpPr>
        <p:spPr>
          <a:xfrm>
            <a:off x="476250" y="5638800"/>
            <a:ext cx="6096000" cy="646331"/>
          </a:xfrm>
          <a:prstGeom prst="rect">
            <a:avLst/>
          </a:prstGeom>
          <a:noFill/>
        </p:spPr>
        <p:txBody>
          <a:bodyPr wrap="square" rtlCol="0">
            <a:spAutoFit/>
          </a:bodyPr>
          <a:lstStyle/>
          <a:p>
            <a:pPr algn="ctr"/>
            <a:r>
              <a:rPr lang="en-US" b="1" dirty="0" smtClean="0">
                <a:solidFill>
                  <a:schemeClr val="bg1"/>
                </a:solidFill>
              </a:rPr>
              <a:t>Tracy Hamilton</a:t>
            </a:r>
            <a:r>
              <a:rPr lang="en-US" dirty="0" smtClean="0">
                <a:solidFill>
                  <a:schemeClr val="bg1"/>
                </a:solidFill>
              </a:rPr>
              <a:t>, Subcommittee Chair</a:t>
            </a:r>
          </a:p>
          <a:p>
            <a:pPr algn="ctr"/>
            <a:r>
              <a:rPr lang="en-US" dirty="0" smtClean="0">
                <a:solidFill>
                  <a:schemeClr val="bg1"/>
                </a:solidFill>
              </a:rPr>
              <a:t> Operations &amp; Support</a:t>
            </a:r>
            <a:endParaRPr lang="en-US" dirty="0">
              <a:solidFill>
                <a:schemeClr val="bg1"/>
              </a:solidFill>
            </a:endParaRPr>
          </a:p>
        </p:txBody>
      </p:sp>
      <p:pic>
        <p:nvPicPr>
          <p:cNvPr id="5" name="Picture 2" descr="C:\Users\lle95\AppData\Local\Microsoft\Windows\Temporary Internet Files\Content.Outlook\W9I3ZG58\TPH ph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181349"/>
            <a:ext cx="1600200" cy="22763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ustDataLst>
      <p:tags r:id="rId1"/>
    </p:custDataLst>
    <p:extLst>
      <p:ext uri="{BB962C8B-B14F-4D97-AF65-F5344CB8AC3E}">
        <p14:creationId xmlns:p14="http://schemas.microsoft.com/office/powerpoint/2010/main" val="384055900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609600" y="228600"/>
            <a:ext cx="5616575" cy="654050"/>
          </a:xfrm>
        </p:spPr>
        <p:txBody>
          <a:bodyPr/>
          <a:lstStyle/>
          <a:p>
            <a:pPr eaLnBrk="1" hangingPunct="1"/>
            <a:r>
              <a:rPr lang="en-US" dirty="0" smtClean="0">
                <a:solidFill>
                  <a:srgbClr val="0033CC"/>
                </a:solidFill>
                <a:ea typeface="ＭＳ Ｐゴシック" pitchFamily="34" charset="-128"/>
              </a:rPr>
              <a:t>SECTION CHAIR IS A MANAGER</a:t>
            </a:r>
          </a:p>
        </p:txBody>
      </p:sp>
      <p:sp>
        <p:nvSpPr>
          <p:cNvPr id="68611" name="Subtitle 2"/>
          <p:cNvSpPr>
            <a:spLocks noGrp="1"/>
          </p:cNvSpPr>
          <p:nvPr>
            <p:ph idx="1"/>
          </p:nvPr>
        </p:nvSpPr>
        <p:spPr>
          <a:xfrm>
            <a:off x="838200" y="1295400"/>
            <a:ext cx="7859713" cy="4352925"/>
          </a:xfrm>
        </p:spPr>
        <p:txBody>
          <a:bodyPr/>
          <a:lstStyle/>
          <a:p>
            <a:pPr marL="457200" indent="-457200" eaLnBrk="1" hangingPunct="1"/>
            <a:r>
              <a:rPr lang="en-US" sz="2000" b="1" dirty="0" smtClean="0">
                <a:solidFill>
                  <a:schemeClr val="tx1"/>
                </a:solidFill>
                <a:ea typeface="ＭＳ Ｐゴシック" pitchFamily="34" charset="-128"/>
              </a:rPr>
              <a:t>Good training for</a:t>
            </a:r>
          </a:p>
          <a:p>
            <a:pPr marL="914400" lvl="1" indent="-457200" eaLnBrk="1" hangingPunct="1">
              <a:buFont typeface="Arial" pitchFamily="34" charset="0"/>
              <a:buChar char="•"/>
            </a:pPr>
            <a:r>
              <a:rPr lang="en-US" sz="1800" dirty="0" smtClean="0">
                <a:solidFill>
                  <a:schemeClr val="tx1"/>
                </a:solidFill>
                <a:ea typeface="ＭＳ Ｐゴシック" pitchFamily="34" charset="-128"/>
              </a:rPr>
              <a:t>running a research group</a:t>
            </a:r>
          </a:p>
          <a:p>
            <a:pPr marL="914400" lvl="1" indent="-457200" eaLnBrk="1" hangingPunct="1">
              <a:buFont typeface="Arial" pitchFamily="34" charset="0"/>
              <a:buChar char="•"/>
            </a:pPr>
            <a:r>
              <a:rPr lang="en-US" sz="1800" dirty="0" smtClean="0">
                <a:solidFill>
                  <a:schemeClr val="tx1"/>
                </a:solidFill>
                <a:ea typeface="ＭＳ Ｐゴシック" pitchFamily="34" charset="-128"/>
              </a:rPr>
              <a:t>managing a lab</a:t>
            </a:r>
          </a:p>
          <a:p>
            <a:pPr marL="914400" lvl="1" indent="-457200" eaLnBrk="1" hangingPunct="1">
              <a:buFont typeface="Arial" pitchFamily="34" charset="0"/>
              <a:buChar char="•"/>
            </a:pPr>
            <a:r>
              <a:rPr lang="en-US" sz="1800" dirty="0" smtClean="0">
                <a:solidFill>
                  <a:schemeClr val="tx1"/>
                </a:solidFill>
                <a:ea typeface="ＭＳ Ｐゴシック" pitchFamily="34" charset="-128"/>
              </a:rPr>
              <a:t>leading a department</a:t>
            </a:r>
          </a:p>
          <a:p>
            <a:pPr marL="914400" lvl="1" indent="-457200" eaLnBrk="1" hangingPunct="1">
              <a:buFont typeface="Arial" pitchFamily="34" charset="0"/>
              <a:buChar char="•"/>
            </a:pPr>
            <a:r>
              <a:rPr lang="en-US" sz="1800" dirty="0" smtClean="0">
                <a:solidFill>
                  <a:schemeClr val="tx1"/>
                </a:solidFill>
                <a:ea typeface="ＭＳ Ｐゴシック" pitchFamily="34" charset="-128"/>
              </a:rPr>
              <a:t>operating a company</a:t>
            </a:r>
          </a:p>
          <a:p>
            <a:pPr marL="914400" lvl="1" indent="-457200" eaLnBrk="1" hangingPunct="1">
              <a:buFont typeface="Arial" pitchFamily="34" charset="0"/>
              <a:buChar char="•"/>
            </a:pPr>
            <a:r>
              <a:rPr lang="en-US" sz="1800" dirty="0" smtClean="0">
                <a:solidFill>
                  <a:schemeClr val="tx1"/>
                </a:solidFill>
                <a:ea typeface="ＭＳ Ｐゴシック" pitchFamily="34" charset="-128"/>
              </a:rPr>
              <a:t>becoming a governor or president</a:t>
            </a:r>
          </a:p>
          <a:p>
            <a:pPr marL="457200" indent="-457200" eaLnBrk="1" hangingPunct="1"/>
            <a:r>
              <a:rPr lang="en-US" sz="2000" b="1" dirty="0" smtClean="0">
                <a:solidFill>
                  <a:schemeClr val="tx1"/>
                </a:solidFill>
                <a:ea typeface="ＭＳ Ｐゴシック" pitchFamily="34" charset="-128"/>
              </a:rPr>
              <a:t>Build your team by</a:t>
            </a:r>
          </a:p>
          <a:p>
            <a:pPr marL="914400" lvl="1" indent="-457200" eaLnBrk="1" hangingPunct="1">
              <a:buFont typeface="Arial" pitchFamily="34" charset="0"/>
              <a:buChar char="•"/>
            </a:pPr>
            <a:r>
              <a:rPr lang="en-US" sz="1800" dirty="0" smtClean="0">
                <a:solidFill>
                  <a:schemeClr val="tx1"/>
                </a:solidFill>
                <a:ea typeface="ＭＳ Ｐゴシック" pitchFamily="34" charset="-128"/>
              </a:rPr>
              <a:t>creating an executive board</a:t>
            </a:r>
          </a:p>
          <a:p>
            <a:pPr marL="914400" lvl="1" indent="-457200" eaLnBrk="1" hangingPunct="1">
              <a:buFont typeface="Arial" pitchFamily="34" charset="0"/>
              <a:buChar char="•"/>
            </a:pPr>
            <a:r>
              <a:rPr lang="en-US" sz="1800" dirty="0" smtClean="0">
                <a:solidFill>
                  <a:schemeClr val="tx1"/>
                </a:solidFill>
                <a:ea typeface="ＭＳ Ｐゴシック" pitchFamily="34" charset="-128"/>
              </a:rPr>
              <a:t>matching interests and talents with specific needs</a:t>
            </a:r>
          </a:p>
          <a:p>
            <a:pPr marL="914400" lvl="1" indent="-457200" eaLnBrk="1" hangingPunct="1">
              <a:buFont typeface="Arial" pitchFamily="34" charset="0"/>
              <a:buChar char="•"/>
            </a:pPr>
            <a:r>
              <a:rPr lang="en-US" sz="1800" dirty="0" smtClean="0">
                <a:solidFill>
                  <a:schemeClr val="tx1"/>
                </a:solidFill>
                <a:ea typeface="ＭＳ Ｐゴシック" pitchFamily="34" charset="-128"/>
              </a:rPr>
              <a:t>encouraging succession planning</a:t>
            </a:r>
          </a:p>
          <a:p>
            <a:pPr marL="914400" lvl="1" indent="-457200" eaLnBrk="1" hangingPunct="1">
              <a:buFont typeface="Arial" pitchFamily="34" charset="0"/>
              <a:buChar char="•"/>
            </a:pPr>
            <a:r>
              <a:rPr lang="en-US" sz="1800" dirty="0" smtClean="0">
                <a:solidFill>
                  <a:schemeClr val="tx1"/>
                </a:solidFill>
                <a:ea typeface="ＭＳ Ｐゴシック" pitchFamily="34" charset="-128"/>
              </a:rPr>
              <a:t>fostering a team atmosphere</a:t>
            </a:r>
          </a:p>
          <a:p>
            <a:pPr marL="914400" lvl="1" indent="-457200" eaLnBrk="1" hangingPunct="1">
              <a:buFont typeface="Arial" pitchFamily="34" charset="0"/>
              <a:buChar char="•"/>
            </a:pPr>
            <a:r>
              <a:rPr lang="en-US" sz="1800" dirty="0" smtClean="0">
                <a:solidFill>
                  <a:schemeClr val="tx1"/>
                </a:solidFill>
                <a:ea typeface="ＭＳ Ｐゴシック" pitchFamily="34" charset="-128"/>
              </a:rPr>
              <a:t>providing support and back-up</a:t>
            </a:r>
          </a:p>
          <a:p>
            <a:pPr marL="457200" lvl="1" indent="0" eaLnBrk="1" hangingPunct="1">
              <a:buNone/>
            </a:pPr>
            <a:endParaRPr lang="en-US" dirty="0" smtClean="0">
              <a:ea typeface="ＭＳ Ｐゴシック" pitchFamily="34" charset="-128"/>
            </a:endParaRPr>
          </a:p>
        </p:txBody>
      </p:sp>
      <p:sp>
        <p:nvSpPr>
          <p:cNvPr id="4" name="Slide Number Placeholder 3"/>
          <p:cNvSpPr>
            <a:spLocks noGrp="1"/>
          </p:cNvSpPr>
          <p:nvPr>
            <p:ph type="sldNum" sz="quarter" idx="11"/>
          </p:nvPr>
        </p:nvSpPr>
        <p:spPr>
          <a:xfrm>
            <a:off x="6908800" y="6464300"/>
            <a:ext cx="1773238" cy="290513"/>
          </a:xfrm>
        </p:spPr>
        <p:txBody>
          <a:bodyPr/>
          <a:lstStyle/>
          <a:p>
            <a:pPr>
              <a:defRPr/>
            </a:pPr>
            <a:fld id="{69E7BCFD-0678-4B41-9611-C216E430F968}" type="slidenum">
              <a:rPr lang="en-GB" smtClean="0"/>
              <a:pPr>
                <a:defRPr/>
              </a:pPr>
              <a:t>12</a:t>
            </a:fld>
            <a:endParaRPr lang="en-GB" dirty="0"/>
          </a:p>
        </p:txBody>
      </p:sp>
    </p:spTree>
    <p:extLst>
      <p:ext uri="{BB962C8B-B14F-4D97-AF65-F5344CB8AC3E}">
        <p14:creationId xmlns:p14="http://schemas.microsoft.com/office/powerpoint/2010/main" val="27976510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762000" y="-76200"/>
            <a:ext cx="5616575" cy="944563"/>
          </a:xfrm>
        </p:spPr>
        <p:txBody>
          <a:bodyPr/>
          <a:lstStyle/>
          <a:p>
            <a:pPr eaLnBrk="1" hangingPunct="1"/>
            <a:r>
              <a:rPr lang="en-US" dirty="0" smtClean="0">
                <a:solidFill>
                  <a:srgbClr val="0033CC"/>
                </a:solidFill>
                <a:ea typeface="ＭＳ Ｐゴシック" pitchFamily="34" charset="-128"/>
              </a:rPr>
              <a:t>EXECUTIVE BOARD</a:t>
            </a:r>
          </a:p>
        </p:txBody>
      </p:sp>
      <p:sp>
        <p:nvSpPr>
          <p:cNvPr id="70659" name="Subtitle 2"/>
          <p:cNvSpPr>
            <a:spLocks noGrp="1"/>
          </p:cNvSpPr>
          <p:nvPr>
            <p:ph idx="1"/>
          </p:nvPr>
        </p:nvSpPr>
        <p:spPr>
          <a:xfrm>
            <a:off x="827088" y="1371600"/>
            <a:ext cx="7859712" cy="4754563"/>
          </a:xfrm>
        </p:spPr>
        <p:txBody>
          <a:bodyPr/>
          <a:lstStyle/>
          <a:p>
            <a:pPr marL="914400" lvl="1" indent="-457200" eaLnBrk="1" hangingPunct="1">
              <a:buFont typeface="Arial" pitchFamily="34" charset="0"/>
              <a:buChar char="•"/>
            </a:pPr>
            <a:r>
              <a:rPr lang="en-US" sz="2400" dirty="0" smtClean="0">
                <a:solidFill>
                  <a:schemeClr val="tx1"/>
                </a:solidFill>
                <a:ea typeface="ＭＳ Ｐゴシック" pitchFamily="34" charset="-128"/>
              </a:rPr>
              <a:t>People you count on</a:t>
            </a:r>
          </a:p>
          <a:p>
            <a:pPr marL="914400" lvl="1" indent="-457200" eaLnBrk="1" hangingPunct="1">
              <a:buFont typeface="Arial" pitchFamily="34" charset="0"/>
              <a:buChar char="•"/>
            </a:pPr>
            <a:r>
              <a:rPr lang="en-US" sz="2400" dirty="0" smtClean="0">
                <a:solidFill>
                  <a:schemeClr val="tx1"/>
                </a:solidFill>
                <a:ea typeface="ＭＳ Ｐゴシック" pitchFamily="34" charset="-128"/>
              </a:rPr>
              <a:t>Those who vote on key issues</a:t>
            </a:r>
          </a:p>
          <a:p>
            <a:pPr marL="914400" lvl="1" indent="-457200" eaLnBrk="1" hangingPunct="1">
              <a:buFont typeface="Arial" pitchFamily="34" charset="0"/>
              <a:buChar char="•"/>
            </a:pPr>
            <a:r>
              <a:rPr lang="en-US" sz="2400" dirty="0" smtClean="0">
                <a:solidFill>
                  <a:schemeClr val="tx1"/>
                </a:solidFill>
                <a:ea typeface="ＭＳ Ｐゴシック" pitchFamily="34" charset="-128"/>
              </a:rPr>
              <a:t>Where many ideas are developed</a:t>
            </a:r>
          </a:p>
          <a:p>
            <a:pPr marL="914400" lvl="1" indent="-457200" eaLnBrk="1" hangingPunct="1">
              <a:buFont typeface="Arial" pitchFamily="34" charset="0"/>
              <a:buChar char="•"/>
            </a:pPr>
            <a:r>
              <a:rPr lang="en-US" sz="2400" dirty="0" smtClean="0">
                <a:solidFill>
                  <a:schemeClr val="tx1"/>
                </a:solidFill>
                <a:ea typeface="ＭＳ Ｐゴシック" pitchFamily="34" charset="-128"/>
              </a:rPr>
              <a:t>Essential participants in long-range planning</a:t>
            </a:r>
          </a:p>
          <a:p>
            <a:pPr marL="914400" lvl="1" indent="-457200" eaLnBrk="1" hangingPunct="1">
              <a:buFont typeface="Arial" pitchFamily="34" charset="0"/>
              <a:buChar char="•"/>
            </a:pPr>
            <a:r>
              <a:rPr lang="en-US" sz="2400" dirty="0" smtClean="0">
                <a:solidFill>
                  <a:schemeClr val="tx1"/>
                </a:solidFill>
                <a:ea typeface="ＭＳ Ｐゴシック" pitchFamily="34" charset="-128"/>
              </a:rPr>
              <a:t>Are willing leaders and workers</a:t>
            </a:r>
          </a:p>
          <a:p>
            <a:pPr marL="914400" lvl="1" indent="-457200" eaLnBrk="1" hangingPunct="1">
              <a:buFont typeface="Arial" pitchFamily="34" charset="0"/>
              <a:buChar char="•"/>
            </a:pPr>
            <a:r>
              <a:rPr lang="en-US" sz="2400" dirty="0" smtClean="0">
                <a:solidFill>
                  <a:schemeClr val="tx1"/>
                </a:solidFill>
                <a:ea typeface="ＭＳ Ｐゴシック" pitchFamily="34" charset="-128"/>
              </a:rPr>
              <a:t>Encourage other volunteers</a:t>
            </a:r>
          </a:p>
          <a:p>
            <a:pPr marL="914400" lvl="1" indent="-457200" eaLnBrk="1" hangingPunct="1">
              <a:buFont typeface="Arial" pitchFamily="34" charset="0"/>
              <a:buChar char="•"/>
            </a:pPr>
            <a:r>
              <a:rPr lang="en-US" sz="2400" dirty="0" smtClean="0">
                <a:solidFill>
                  <a:schemeClr val="tx1"/>
                </a:solidFill>
                <a:ea typeface="ＭＳ Ｐゴシック" pitchFamily="34" charset="-128"/>
              </a:rPr>
              <a:t>Participate in regular meetings</a:t>
            </a:r>
          </a:p>
          <a:p>
            <a:pPr marL="1371600" lvl="2" indent="-457200" eaLnBrk="1" hangingPunct="1"/>
            <a:r>
              <a:rPr lang="en-US" sz="2000" dirty="0" smtClean="0">
                <a:solidFill>
                  <a:schemeClr val="tx1"/>
                </a:solidFill>
                <a:ea typeface="ＭＳ Ｐゴシック" pitchFamily="34" charset="-128"/>
              </a:rPr>
              <a:t>Face to face encourages interaction; not always feasible</a:t>
            </a:r>
          </a:p>
          <a:p>
            <a:pPr marL="1371600" lvl="2" indent="-457200" eaLnBrk="1" hangingPunct="1"/>
            <a:r>
              <a:rPr lang="en-US" sz="2000" dirty="0" smtClean="0">
                <a:solidFill>
                  <a:schemeClr val="tx1"/>
                </a:solidFill>
                <a:ea typeface="ＭＳ Ｐゴシック" pitchFamily="34" charset="-128"/>
              </a:rPr>
              <a:t>Use technology - phone teleconference, Skype, Email</a:t>
            </a:r>
            <a:endParaRPr lang="en-US" sz="2400" dirty="0" smtClean="0">
              <a:solidFill>
                <a:schemeClr val="tx1"/>
              </a:solidFill>
              <a:ea typeface="ＭＳ Ｐゴシック" pitchFamily="34" charset="-128"/>
            </a:endParaRPr>
          </a:p>
        </p:txBody>
      </p:sp>
      <p:sp>
        <p:nvSpPr>
          <p:cNvPr id="4" name="Slide Number Placeholder 3"/>
          <p:cNvSpPr>
            <a:spLocks noGrp="1"/>
          </p:cNvSpPr>
          <p:nvPr>
            <p:ph type="sldNum" sz="quarter" idx="11"/>
          </p:nvPr>
        </p:nvSpPr>
        <p:spPr>
          <a:xfrm>
            <a:off x="6908800" y="6464300"/>
            <a:ext cx="1773238" cy="290513"/>
          </a:xfrm>
        </p:spPr>
        <p:txBody>
          <a:bodyPr/>
          <a:lstStyle/>
          <a:p>
            <a:pPr>
              <a:defRPr/>
            </a:pPr>
            <a:fld id="{69E7BCFD-0678-4B41-9611-C216E430F968}" type="slidenum">
              <a:rPr lang="en-GB" smtClean="0"/>
              <a:pPr>
                <a:defRPr/>
              </a:pPr>
              <a:t>13</a:t>
            </a:fld>
            <a:endParaRPr lang="en-GB" dirty="0"/>
          </a:p>
        </p:txBody>
      </p:sp>
    </p:spTree>
    <p:extLst>
      <p:ext uri="{BB962C8B-B14F-4D97-AF65-F5344CB8AC3E}">
        <p14:creationId xmlns:p14="http://schemas.microsoft.com/office/powerpoint/2010/main" val="28557314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Subtitle 2"/>
          <p:cNvSpPr>
            <a:spLocks noGrp="1"/>
          </p:cNvSpPr>
          <p:nvPr>
            <p:ph idx="1"/>
          </p:nvPr>
        </p:nvSpPr>
        <p:spPr>
          <a:xfrm>
            <a:off x="838200" y="1524000"/>
            <a:ext cx="7859712" cy="4352925"/>
          </a:xfrm>
        </p:spPr>
        <p:txBody>
          <a:bodyPr/>
          <a:lstStyle/>
          <a:p>
            <a:pPr marL="457200" indent="-457200" eaLnBrk="1" hangingPunct="1"/>
            <a:r>
              <a:rPr lang="en-US" sz="2400" dirty="0" smtClean="0">
                <a:solidFill>
                  <a:schemeClr val="tx1"/>
                </a:solidFill>
                <a:ea typeface="ＭＳ Ｐゴシック" pitchFamily="34" charset="-128"/>
              </a:rPr>
              <a:t>Mix it up!</a:t>
            </a:r>
          </a:p>
          <a:p>
            <a:pPr marL="457200" indent="-457200" eaLnBrk="1" hangingPunct="1"/>
            <a:r>
              <a:rPr lang="en-US" sz="2400" dirty="0" smtClean="0">
                <a:solidFill>
                  <a:schemeClr val="tx1"/>
                </a:solidFill>
                <a:ea typeface="ＭＳ Ｐゴシック" pitchFamily="34" charset="-128"/>
              </a:rPr>
              <a:t>Seasoned section veterans</a:t>
            </a:r>
          </a:p>
          <a:p>
            <a:pPr marL="457200" indent="-457200" eaLnBrk="1" hangingPunct="1"/>
            <a:r>
              <a:rPr lang="en-US" sz="2400" dirty="0" smtClean="0">
                <a:solidFill>
                  <a:schemeClr val="tx1"/>
                </a:solidFill>
                <a:ea typeface="ＭＳ Ｐゴシック" pitchFamily="34" charset="-128"/>
              </a:rPr>
              <a:t>Young section members</a:t>
            </a:r>
          </a:p>
          <a:p>
            <a:pPr marL="457200" indent="-457200" eaLnBrk="1" hangingPunct="1"/>
            <a:r>
              <a:rPr lang="en-US" sz="2400" dirty="0" smtClean="0">
                <a:solidFill>
                  <a:schemeClr val="tx1"/>
                </a:solidFill>
                <a:ea typeface="ＭＳ Ｐゴシック" pitchFamily="34" charset="-128"/>
              </a:rPr>
              <a:t>Representation from academia, industry, government, consultants, and others</a:t>
            </a:r>
          </a:p>
          <a:p>
            <a:pPr marL="457200" indent="-457200" eaLnBrk="1" hangingPunct="1"/>
            <a:r>
              <a:rPr lang="en-US" sz="2400" dirty="0" smtClean="0">
                <a:solidFill>
                  <a:schemeClr val="tx1"/>
                </a:solidFill>
                <a:ea typeface="ＭＳ Ｐゴシック" pitchFamily="34" charset="-128"/>
              </a:rPr>
              <a:t>Seniors and retirees</a:t>
            </a:r>
          </a:p>
          <a:p>
            <a:pPr marL="457200" indent="-457200" eaLnBrk="1" hangingPunct="1"/>
            <a:r>
              <a:rPr lang="en-US" sz="2400" dirty="0" smtClean="0">
                <a:solidFill>
                  <a:schemeClr val="tx1"/>
                </a:solidFill>
                <a:ea typeface="ＭＳ Ｐゴシック" pitchFamily="34" charset="-128"/>
              </a:rPr>
              <a:t>Underrepresented groups</a:t>
            </a:r>
          </a:p>
          <a:p>
            <a:pPr marL="457200" indent="-457200" eaLnBrk="1" hangingPunct="1"/>
            <a:r>
              <a:rPr lang="en-US" sz="2400" dirty="0" smtClean="0">
                <a:solidFill>
                  <a:schemeClr val="tx1"/>
                </a:solidFill>
                <a:ea typeface="ＭＳ Ｐゴシック" pitchFamily="34" charset="-128"/>
              </a:rPr>
              <a:t>Former section officers – consider if appropriate</a:t>
            </a:r>
          </a:p>
          <a:p>
            <a:pPr marL="457200" indent="-457200" eaLnBrk="1" hangingPunct="1"/>
            <a:endParaRPr lang="en-US" sz="2400" dirty="0" smtClean="0">
              <a:solidFill>
                <a:schemeClr val="tx1"/>
              </a:solidFill>
              <a:ea typeface="ＭＳ Ｐゴシック" pitchFamily="34" charset="-128"/>
            </a:endParaRPr>
          </a:p>
          <a:p>
            <a:pPr marL="457200" indent="-457200" eaLnBrk="1" hangingPunct="1"/>
            <a:endParaRPr lang="en-US" sz="2400" dirty="0" smtClean="0">
              <a:solidFill>
                <a:schemeClr val="tx1"/>
              </a:solidFill>
              <a:ea typeface="ＭＳ Ｐゴシック" pitchFamily="34" charset="-128"/>
            </a:endParaRPr>
          </a:p>
          <a:p>
            <a:pPr marL="457200" indent="-457200" eaLnBrk="1" hangingPunct="1"/>
            <a:endParaRPr lang="en-US" sz="2400" dirty="0" smtClean="0">
              <a:solidFill>
                <a:schemeClr val="tx1"/>
              </a:solidFill>
              <a:ea typeface="ＭＳ Ｐゴシック" pitchFamily="34" charset="-128"/>
            </a:endParaRPr>
          </a:p>
          <a:p>
            <a:pPr marL="457200" indent="-457200" eaLnBrk="1" hangingPunct="1"/>
            <a:endParaRPr lang="en-US" sz="2400" dirty="0" smtClean="0">
              <a:solidFill>
                <a:schemeClr val="tx1"/>
              </a:solidFill>
              <a:ea typeface="ＭＳ Ｐゴシック" pitchFamily="34" charset="-128"/>
            </a:endParaRPr>
          </a:p>
          <a:p>
            <a:pPr marL="457200" indent="-457200" eaLnBrk="1" hangingPunct="1"/>
            <a:endParaRPr lang="en-US" sz="2400" dirty="0" smtClean="0">
              <a:solidFill>
                <a:schemeClr val="tx1"/>
              </a:solidFill>
              <a:ea typeface="ＭＳ Ｐゴシック" pitchFamily="34" charset="-128"/>
            </a:endParaRPr>
          </a:p>
          <a:p>
            <a:pPr marL="457200" indent="-457200" eaLnBrk="1" hangingPunct="1"/>
            <a:endParaRPr lang="en-US" dirty="0" smtClean="0">
              <a:ea typeface="ＭＳ Ｐゴシック" pitchFamily="34" charset="-128"/>
            </a:endParaRPr>
          </a:p>
          <a:p>
            <a:pPr marL="457200" indent="-457200" eaLnBrk="1" hangingPunct="1"/>
            <a:endParaRPr lang="en-US" dirty="0" smtClean="0">
              <a:ea typeface="ＭＳ Ｐゴシック" pitchFamily="34" charset="-128"/>
            </a:endParaRPr>
          </a:p>
        </p:txBody>
      </p:sp>
      <p:sp>
        <p:nvSpPr>
          <p:cNvPr id="5" name="Title 1"/>
          <p:cNvSpPr>
            <a:spLocks noGrp="1"/>
          </p:cNvSpPr>
          <p:nvPr>
            <p:ph type="title"/>
          </p:nvPr>
        </p:nvSpPr>
        <p:spPr>
          <a:xfrm>
            <a:off x="762000" y="-76200"/>
            <a:ext cx="5616575" cy="944563"/>
          </a:xfrm>
        </p:spPr>
        <p:txBody>
          <a:bodyPr/>
          <a:lstStyle/>
          <a:p>
            <a:pPr eaLnBrk="1" hangingPunct="1"/>
            <a:r>
              <a:rPr lang="en-US" dirty="0" smtClean="0">
                <a:solidFill>
                  <a:srgbClr val="0033CC"/>
                </a:solidFill>
                <a:ea typeface="ＭＳ Ｐゴシック" pitchFamily="34" charset="-128"/>
              </a:rPr>
              <a:t>EXECUTIVE BOARD</a:t>
            </a:r>
          </a:p>
        </p:txBody>
      </p:sp>
      <p:sp>
        <p:nvSpPr>
          <p:cNvPr id="6" name="Slide Number Placeholder 3"/>
          <p:cNvSpPr>
            <a:spLocks noGrp="1"/>
          </p:cNvSpPr>
          <p:nvPr>
            <p:ph type="sldNum" sz="quarter" idx="11"/>
          </p:nvPr>
        </p:nvSpPr>
        <p:spPr>
          <a:xfrm>
            <a:off x="6908800" y="6464300"/>
            <a:ext cx="1773238" cy="290513"/>
          </a:xfrm>
        </p:spPr>
        <p:txBody>
          <a:bodyPr/>
          <a:lstStyle/>
          <a:p>
            <a:pPr>
              <a:defRPr/>
            </a:pPr>
            <a:fld id="{69E7BCFD-0678-4B41-9611-C216E430F968}" type="slidenum">
              <a:rPr lang="en-GB" smtClean="0"/>
              <a:pPr>
                <a:defRPr/>
              </a:pPr>
              <a:t>14</a:t>
            </a:fld>
            <a:endParaRPr lang="en-GB" dirty="0"/>
          </a:p>
        </p:txBody>
      </p:sp>
    </p:spTree>
    <p:extLst>
      <p:ext uri="{BB962C8B-B14F-4D97-AF65-F5344CB8AC3E}">
        <p14:creationId xmlns:p14="http://schemas.microsoft.com/office/powerpoint/2010/main" val="438825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838200" y="0"/>
            <a:ext cx="5616575" cy="944562"/>
          </a:xfrm>
        </p:spPr>
        <p:txBody>
          <a:bodyPr/>
          <a:lstStyle/>
          <a:p>
            <a:pPr eaLnBrk="1" hangingPunct="1"/>
            <a:r>
              <a:rPr lang="en-US" dirty="0" smtClean="0">
                <a:solidFill>
                  <a:srgbClr val="0033CC"/>
                </a:solidFill>
                <a:ea typeface="ＭＳ Ｐゴシック" pitchFamily="34" charset="-128"/>
              </a:rPr>
              <a:t>ANNUAL BUDGET</a:t>
            </a:r>
          </a:p>
        </p:txBody>
      </p:sp>
      <p:sp>
        <p:nvSpPr>
          <p:cNvPr id="72707" name="Subtitle 2"/>
          <p:cNvSpPr>
            <a:spLocks noGrp="1"/>
          </p:cNvSpPr>
          <p:nvPr>
            <p:ph idx="1"/>
          </p:nvPr>
        </p:nvSpPr>
        <p:spPr/>
        <p:txBody>
          <a:bodyPr/>
          <a:lstStyle/>
          <a:p>
            <a:pPr marL="914400" lvl="1" indent="-457200" eaLnBrk="1" hangingPunct="1">
              <a:buFont typeface="Arial" pitchFamily="34" charset="0"/>
              <a:buChar char="•"/>
            </a:pPr>
            <a:r>
              <a:rPr lang="en-US" sz="2400" dirty="0" smtClean="0">
                <a:solidFill>
                  <a:schemeClr val="tx1"/>
                </a:solidFill>
                <a:ea typeface="ＭＳ Ｐゴシック" pitchFamily="34" charset="-128"/>
              </a:rPr>
              <a:t>Sets policies and match with goals</a:t>
            </a:r>
          </a:p>
          <a:p>
            <a:pPr marL="914400" lvl="1" indent="-457200" eaLnBrk="1" hangingPunct="1">
              <a:buFont typeface="Arial" pitchFamily="34" charset="0"/>
              <a:buChar char="•"/>
            </a:pPr>
            <a:r>
              <a:rPr lang="en-US" sz="2400" dirty="0" smtClean="0">
                <a:solidFill>
                  <a:schemeClr val="tx1"/>
                </a:solidFill>
                <a:ea typeface="ＭＳ Ｐゴシック" pitchFamily="34" charset="-128"/>
              </a:rPr>
              <a:t>Provides useful guidance for section</a:t>
            </a:r>
          </a:p>
          <a:p>
            <a:pPr marL="914400" lvl="1" indent="-457200" eaLnBrk="1" hangingPunct="1">
              <a:buFont typeface="Arial" pitchFamily="34" charset="0"/>
              <a:buChar char="•"/>
            </a:pPr>
            <a:r>
              <a:rPr lang="en-US" sz="2400" dirty="0" smtClean="0">
                <a:solidFill>
                  <a:schemeClr val="tx1"/>
                </a:solidFill>
                <a:ea typeface="ＭＳ Ｐゴシック" pitchFamily="34" charset="-128"/>
              </a:rPr>
              <a:t>Shows what is needed to run the section</a:t>
            </a:r>
          </a:p>
          <a:p>
            <a:pPr marL="914400" lvl="1" indent="-457200" eaLnBrk="1" hangingPunct="1">
              <a:buFont typeface="Arial" pitchFamily="34" charset="0"/>
              <a:buChar char="•"/>
            </a:pPr>
            <a:r>
              <a:rPr lang="en-US" sz="2400" dirty="0" smtClean="0">
                <a:solidFill>
                  <a:schemeClr val="tx1"/>
                </a:solidFill>
                <a:ea typeface="ＭＳ Ｐゴシック" pitchFamily="34" charset="-128"/>
              </a:rPr>
              <a:t>Identifies projected income and expenses</a:t>
            </a:r>
          </a:p>
          <a:p>
            <a:pPr marL="914400" lvl="1" indent="-457200" eaLnBrk="1" hangingPunct="1">
              <a:buFont typeface="Arial" pitchFamily="34" charset="0"/>
              <a:buChar char="•"/>
            </a:pPr>
            <a:r>
              <a:rPr lang="en-US" sz="2400" dirty="0" smtClean="0">
                <a:solidFill>
                  <a:schemeClr val="tx1"/>
                </a:solidFill>
                <a:ea typeface="ＭＳ Ｐゴシック" pitchFamily="34" charset="-128"/>
              </a:rPr>
              <a:t>Indicates resources available for programs</a:t>
            </a:r>
          </a:p>
          <a:p>
            <a:pPr marL="914400" lvl="1" indent="-457200" eaLnBrk="1" hangingPunct="1">
              <a:buFont typeface="Arial" pitchFamily="34" charset="0"/>
              <a:buChar char="•"/>
            </a:pPr>
            <a:r>
              <a:rPr lang="en-US" sz="2400" dirty="0" smtClean="0">
                <a:solidFill>
                  <a:schemeClr val="tx1"/>
                </a:solidFill>
                <a:ea typeface="ＭＳ Ｐゴシック" pitchFamily="34" charset="-128"/>
              </a:rPr>
              <a:t>Helps ensure that the minimum treasury requirements are met</a:t>
            </a:r>
          </a:p>
          <a:p>
            <a:pPr marL="914400" lvl="1" indent="-457200" eaLnBrk="1" hangingPunct="1">
              <a:buFont typeface="Arial" pitchFamily="34" charset="0"/>
              <a:buChar char="•"/>
            </a:pPr>
            <a:r>
              <a:rPr lang="en-US" sz="2400" dirty="0" smtClean="0">
                <a:solidFill>
                  <a:schemeClr val="tx1"/>
                </a:solidFill>
                <a:ea typeface="ＭＳ Ｐゴシック" pitchFamily="34" charset="-128"/>
              </a:rPr>
              <a:t>Enables trend comparisons from previous years</a:t>
            </a:r>
          </a:p>
        </p:txBody>
      </p:sp>
      <p:sp>
        <p:nvSpPr>
          <p:cNvPr id="4" name="Slide Number Placeholder 3"/>
          <p:cNvSpPr>
            <a:spLocks noGrp="1"/>
          </p:cNvSpPr>
          <p:nvPr>
            <p:ph type="sldNum" sz="quarter" idx="11"/>
          </p:nvPr>
        </p:nvSpPr>
        <p:spPr>
          <a:xfrm>
            <a:off x="6908800" y="6464300"/>
            <a:ext cx="1773238" cy="290513"/>
          </a:xfrm>
        </p:spPr>
        <p:txBody>
          <a:bodyPr/>
          <a:lstStyle/>
          <a:p>
            <a:pPr>
              <a:defRPr/>
            </a:pPr>
            <a:fld id="{69E7BCFD-0678-4B41-9611-C216E430F968}" type="slidenum">
              <a:rPr lang="en-GB" smtClean="0"/>
              <a:pPr>
                <a:defRPr/>
              </a:pPr>
              <a:t>15</a:t>
            </a:fld>
            <a:endParaRPr lang="en-GB" dirty="0"/>
          </a:p>
        </p:txBody>
      </p:sp>
    </p:spTree>
    <p:extLst>
      <p:ext uri="{BB962C8B-B14F-4D97-AF65-F5344CB8AC3E}">
        <p14:creationId xmlns:p14="http://schemas.microsoft.com/office/powerpoint/2010/main" val="19377491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762000" y="0"/>
            <a:ext cx="5616575" cy="944562"/>
          </a:xfrm>
        </p:spPr>
        <p:txBody>
          <a:bodyPr/>
          <a:lstStyle/>
          <a:p>
            <a:pPr eaLnBrk="1" hangingPunct="1"/>
            <a:r>
              <a:rPr lang="en-US" dirty="0" smtClean="0">
                <a:solidFill>
                  <a:srgbClr val="0033CC"/>
                </a:solidFill>
                <a:ea typeface="ＭＳ Ｐゴシック" pitchFamily="34" charset="-128"/>
              </a:rPr>
              <a:t>BUDGETING: </a:t>
            </a:r>
            <a:r>
              <a:rPr lang="en-US" b="0" dirty="0" smtClean="0">
                <a:solidFill>
                  <a:srgbClr val="0033CC"/>
                </a:solidFill>
                <a:ea typeface="ＭＳ Ｐゴシック" pitchFamily="34" charset="-128"/>
              </a:rPr>
              <a:t>INCOME</a:t>
            </a:r>
          </a:p>
        </p:txBody>
      </p:sp>
      <p:sp>
        <p:nvSpPr>
          <p:cNvPr id="73731" name="Subtitle 2"/>
          <p:cNvSpPr>
            <a:spLocks noGrp="1"/>
          </p:cNvSpPr>
          <p:nvPr>
            <p:ph idx="1"/>
          </p:nvPr>
        </p:nvSpPr>
        <p:spPr>
          <a:xfrm>
            <a:off x="827088" y="1524000"/>
            <a:ext cx="7859712" cy="4352925"/>
          </a:xfrm>
        </p:spPr>
        <p:txBody>
          <a:bodyPr/>
          <a:lstStyle/>
          <a:p>
            <a:pPr marL="457200" indent="-457200" eaLnBrk="1" hangingPunct="1"/>
            <a:r>
              <a:rPr lang="en-US" sz="2000" dirty="0" smtClean="0">
                <a:solidFill>
                  <a:schemeClr val="tx1"/>
                </a:solidFill>
                <a:ea typeface="ＭＳ Ｐゴシック" pitchFamily="34" charset="-128"/>
              </a:rPr>
              <a:t>Annual allotment (after Annual Report is submitted by Feb 15)</a:t>
            </a:r>
          </a:p>
          <a:p>
            <a:pPr marL="457200" indent="-457200" eaLnBrk="1" hangingPunct="1"/>
            <a:r>
              <a:rPr lang="en-US" sz="2000" dirty="0" smtClean="0">
                <a:solidFill>
                  <a:schemeClr val="tx1"/>
                </a:solidFill>
                <a:ea typeface="ＭＳ Ｐゴシック" pitchFamily="34" charset="-128"/>
              </a:rPr>
              <a:t>Voluntary local section dues</a:t>
            </a:r>
          </a:p>
          <a:p>
            <a:pPr marL="457200" indent="-457200" eaLnBrk="1" hangingPunct="1"/>
            <a:r>
              <a:rPr lang="en-US" sz="2000" dirty="0" smtClean="0">
                <a:solidFill>
                  <a:schemeClr val="tx1"/>
                </a:solidFill>
                <a:ea typeface="ＭＳ Ｐゴシック" pitchFamily="34" charset="-128"/>
              </a:rPr>
              <a:t>Councilor and Alternate Councilor reimbursement</a:t>
            </a:r>
          </a:p>
          <a:p>
            <a:pPr marL="457200" indent="-457200" eaLnBrk="1" hangingPunct="1"/>
            <a:r>
              <a:rPr lang="en-US" sz="2000" dirty="0" smtClean="0">
                <a:solidFill>
                  <a:schemeClr val="tx1"/>
                </a:solidFill>
                <a:ea typeface="ＭＳ Ｐゴシック" pitchFamily="34" charset="-128"/>
              </a:rPr>
              <a:t>Grants (See </a:t>
            </a:r>
            <a:r>
              <a:rPr lang="en-US" sz="2000" dirty="0" smtClean="0">
                <a:hlinkClick r:id="rId3"/>
              </a:rPr>
              <a:t>www.acs.org/getinvolved</a:t>
            </a:r>
            <a:r>
              <a:rPr lang="en-US" sz="2000" dirty="0" smtClean="0"/>
              <a:t> </a:t>
            </a:r>
            <a:r>
              <a:rPr lang="en-US" sz="2000" dirty="0" smtClean="0">
                <a:solidFill>
                  <a:schemeClr val="tx1"/>
                </a:solidFill>
                <a:ea typeface="ＭＳ Ｐゴシック" pitchFamily="34" charset="-128"/>
              </a:rPr>
              <a:t>for ideas)</a:t>
            </a:r>
          </a:p>
          <a:p>
            <a:pPr marL="457200" indent="-457200" eaLnBrk="1" hangingPunct="1"/>
            <a:r>
              <a:rPr lang="en-US" sz="2000" dirty="0" smtClean="0">
                <a:solidFill>
                  <a:schemeClr val="tx1"/>
                </a:solidFill>
                <a:ea typeface="ＭＳ Ｐゴシック" pitchFamily="34" charset="-128"/>
              </a:rPr>
              <a:t>Sponsorships</a:t>
            </a:r>
          </a:p>
          <a:p>
            <a:pPr marL="914400" lvl="1" indent="-457200" eaLnBrk="1" hangingPunct="1">
              <a:buFont typeface="Arial" pitchFamily="34" charset="0"/>
              <a:buChar char="•"/>
            </a:pPr>
            <a:r>
              <a:rPr lang="en-US" sz="1800" dirty="0" smtClean="0">
                <a:solidFill>
                  <a:schemeClr val="tx1"/>
                </a:solidFill>
                <a:ea typeface="ＭＳ Ｐゴシック" pitchFamily="34" charset="-128"/>
              </a:rPr>
              <a:t>General for year</a:t>
            </a:r>
          </a:p>
          <a:p>
            <a:pPr marL="914400" lvl="1" indent="-457200" eaLnBrk="1" hangingPunct="1">
              <a:buFont typeface="Arial" pitchFamily="34" charset="0"/>
              <a:buChar char="•"/>
            </a:pPr>
            <a:r>
              <a:rPr lang="en-US" sz="1800" dirty="0" smtClean="0">
                <a:solidFill>
                  <a:schemeClr val="tx1"/>
                </a:solidFill>
                <a:ea typeface="ＭＳ Ｐゴシック" pitchFamily="34" charset="-128"/>
              </a:rPr>
              <a:t>Specific for an event</a:t>
            </a:r>
          </a:p>
          <a:p>
            <a:pPr marL="457200" indent="-457200" eaLnBrk="1" hangingPunct="1"/>
            <a:r>
              <a:rPr lang="en-US" sz="2000" dirty="0" smtClean="0">
                <a:solidFill>
                  <a:schemeClr val="tx1"/>
                </a:solidFill>
                <a:ea typeface="ＭＳ Ｐゴシック" pitchFamily="34" charset="-128"/>
              </a:rPr>
              <a:t>Shared costs with other groups</a:t>
            </a:r>
          </a:p>
          <a:p>
            <a:pPr marL="457200" indent="-457200" eaLnBrk="1" hangingPunct="1"/>
            <a:r>
              <a:rPr lang="en-US" sz="2000" dirty="0" smtClean="0">
                <a:solidFill>
                  <a:schemeClr val="tx1"/>
                </a:solidFill>
                <a:ea typeface="ＭＳ Ｐゴシック" pitchFamily="34" charset="-128"/>
              </a:rPr>
              <a:t>Donations </a:t>
            </a:r>
          </a:p>
          <a:p>
            <a:pPr marL="457200" indent="-457200" eaLnBrk="1" hangingPunct="1"/>
            <a:r>
              <a:rPr lang="en-US" sz="2000" dirty="0" smtClean="0">
                <a:solidFill>
                  <a:schemeClr val="tx1"/>
                </a:solidFill>
                <a:ea typeface="ＭＳ Ｐゴシック" pitchFamily="34" charset="-128"/>
              </a:rPr>
              <a:t>Interest on bank accounts or investments (well….)</a:t>
            </a:r>
          </a:p>
          <a:p>
            <a:pPr marL="457200" indent="-457200" eaLnBrk="1" hangingPunct="1"/>
            <a:endParaRPr lang="en-US" dirty="0" smtClean="0">
              <a:ea typeface="ＭＳ Ｐゴシック" pitchFamily="34" charset="-128"/>
            </a:endParaRPr>
          </a:p>
        </p:txBody>
      </p:sp>
      <p:sp>
        <p:nvSpPr>
          <p:cNvPr id="4" name="Slide Number Placeholder 3"/>
          <p:cNvSpPr>
            <a:spLocks noGrp="1"/>
          </p:cNvSpPr>
          <p:nvPr>
            <p:ph type="sldNum" sz="quarter" idx="11"/>
          </p:nvPr>
        </p:nvSpPr>
        <p:spPr>
          <a:xfrm>
            <a:off x="6908800" y="6464300"/>
            <a:ext cx="1773238" cy="290513"/>
          </a:xfrm>
        </p:spPr>
        <p:txBody>
          <a:bodyPr/>
          <a:lstStyle/>
          <a:p>
            <a:pPr>
              <a:defRPr/>
            </a:pPr>
            <a:fld id="{69E7BCFD-0678-4B41-9611-C216E430F968}" type="slidenum">
              <a:rPr lang="en-GB" smtClean="0"/>
              <a:pPr>
                <a:defRPr/>
              </a:pPr>
              <a:t>16</a:t>
            </a:fld>
            <a:endParaRPr lang="en-GB" dirty="0"/>
          </a:p>
        </p:txBody>
      </p:sp>
    </p:spTree>
    <p:extLst>
      <p:ext uri="{BB962C8B-B14F-4D97-AF65-F5344CB8AC3E}">
        <p14:creationId xmlns:p14="http://schemas.microsoft.com/office/powerpoint/2010/main" val="25203481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Content Placeholder 2"/>
          <p:cNvSpPr>
            <a:spLocks noGrp="1"/>
          </p:cNvSpPr>
          <p:nvPr>
            <p:ph idx="1"/>
          </p:nvPr>
        </p:nvSpPr>
        <p:spPr/>
        <p:txBody>
          <a:bodyPr/>
          <a:lstStyle/>
          <a:p>
            <a:pPr eaLnBrk="1" hangingPunct="1"/>
            <a:r>
              <a:rPr lang="en-US" sz="2400" dirty="0" smtClean="0">
                <a:solidFill>
                  <a:schemeClr val="tx1"/>
                </a:solidFill>
                <a:ea typeface="ＭＳ Ｐゴシック" pitchFamily="34" charset="-128"/>
              </a:rPr>
              <a:t>Agreed upon by Executive Board</a:t>
            </a:r>
          </a:p>
          <a:p>
            <a:pPr eaLnBrk="1" hangingPunct="1"/>
            <a:r>
              <a:rPr lang="en-US" sz="2400" dirty="0" smtClean="0">
                <a:solidFill>
                  <a:schemeClr val="tx1"/>
                </a:solidFill>
                <a:ea typeface="ＭＳ Ｐゴシック" pitchFamily="34" charset="-128"/>
              </a:rPr>
              <a:t>Guided by policies, matched with goals</a:t>
            </a:r>
          </a:p>
          <a:p>
            <a:pPr eaLnBrk="1" hangingPunct="1"/>
            <a:r>
              <a:rPr lang="en-US" sz="2400" dirty="0" smtClean="0">
                <a:solidFill>
                  <a:schemeClr val="tx1"/>
                </a:solidFill>
                <a:ea typeface="ＭＳ Ｐゴシック" pitchFamily="34" charset="-128"/>
              </a:rPr>
              <a:t>Deliver value for intended audience</a:t>
            </a:r>
          </a:p>
          <a:p>
            <a:pPr lvl="1" eaLnBrk="1" hangingPunct="1"/>
            <a:r>
              <a:rPr lang="en-US" sz="1800" dirty="0" smtClean="0">
                <a:solidFill>
                  <a:schemeClr val="tx1"/>
                </a:solidFill>
                <a:ea typeface="ＭＳ Ｐゴシック" pitchFamily="34" charset="-128"/>
              </a:rPr>
              <a:t>Community activity</a:t>
            </a:r>
          </a:p>
          <a:p>
            <a:pPr lvl="1" eaLnBrk="1" hangingPunct="1"/>
            <a:r>
              <a:rPr lang="en-US" sz="1800" dirty="0" smtClean="0">
                <a:solidFill>
                  <a:schemeClr val="tx1"/>
                </a:solidFill>
                <a:ea typeface="ＭＳ Ｐゴシック" pitchFamily="34" charset="-128"/>
              </a:rPr>
              <a:t>Member activity</a:t>
            </a:r>
          </a:p>
          <a:p>
            <a:pPr lvl="1" eaLnBrk="1" hangingPunct="1"/>
            <a:r>
              <a:rPr lang="en-US" sz="1800" dirty="0" smtClean="0">
                <a:solidFill>
                  <a:schemeClr val="tx1"/>
                </a:solidFill>
                <a:ea typeface="ＭＳ Ｐゴシック" pitchFamily="34" charset="-128"/>
              </a:rPr>
              <a:t>Student activity</a:t>
            </a:r>
          </a:p>
          <a:p>
            <a:pPr eaLnBrk="1" hangingPunct="1"/>
            <a:r>
              <a:rPr lang="en-US" sz="2400" dirty="0" smtClean="0">
                <a:solidFill>
                  <a:schemeClr val="tx1"/>
                </a:solidFill>
                <a:ea typeface="ＭＳ Ｐゴシック" pitchFamily="34" charset="-128"/>
              </a:rPr>
              <a:t>Modify budget as needed, with appropriate justification</a:t>
            </a:r>
          </a:p>
          <a:p>
            <a:pPr eaLnBrk="1" hangingPunct="1"/>
            <a:r>
              <a:rPr lang="en-US" sz="2400" dirty="0" smtClean="0">
                <a:solidFill>
                  <a:schemeClr val="tx1"/>
                </a:solidFill>
                <a:ea typeface="ＭＳ Ｐゴシック" pitchFamily="34" charset="-128"/>
              </a:rPr>
              <a:t>Quick tip: Free food without purpose usually not wise</a:t>
            </a:r>
          </a:p>
        </p:txBody>
      </p:sp>
      <p:sp>
        <p:nvSpPr>
          <p:cNvPr id="5" name="Title 1"/>
          <p:cNvSpPr>
            <a:spLocks noGrp="1"/>
          </p:cNvSpPr>
          <p:nvPr>
            <p:ph type="title"/>
          </p:nvPr>
        </p:nvSpPr>
        <p:spPr>
          <a:xfrm>
            <a:off x="762000" y="0"/>
            <a:ext cx="5616575" cy="944562"/>
          </a:xfrm>
        </p:spPr>
        <p:txBody>
          <a:bodyPr/>
          <a:lstStyle/>
          <a:p>
            <a:pPr eaLnBrk="1" hangingPunct="1"/>
            <a:r>
              <a:rPr lang="en-US" dirty="0" smtClean="0">
                <a:solidFill>
                  <a:srgbClr val="0033CC"/>
                </a:solidFill>
                <a:ea typeface="ＭＳ Ｐゴシック" pitchFamily="34" charset="-128"/>
              </a:rPr>
              <a:t>BUDGETING: </a:t>
            </a:r>
            <a:r>
              <a:rPr lang="en-US" b="0" dirty="0" smtClean="0">
                <a:solidFill>
                  <a:srgbClr val="0033CC"/>
                </a:solidFill>
                <a:ea typeface="ＭＳ Ｐゴシック" pitchFamily="34" charset="-128"/>
              </a:rPr>
              <a:t>EXPENSES</a:t>
            </a:r>
          </a:p>
        </p:txBody>
      </p:sp>
    </p:spTree>
    <p:extLst>
      <p:ext uri="{BB962C8B-B14F-4D97-AF65-F5344CB8AC3E}">
        <p14:creationId xmlns:p14="http://schemas.microsoft.com/office/powerpoint/2010/main" val="37870591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838200" y="76200"/>
            <a:ext cx="5616575" cy="944562"/>
          </a:xfrm>
        </p:spPr>
        <p:txBody>
          <a:bodyPr/>
          <a:lstStyle/>
          <a:p>
            <a:pPr eaLnBrk="1" hangingPunct="1"/>
            <a:r>
              <a:rPr lang="en-US" dirty="0" smtClean="0">
                <a:solidFill>
                  <a:srgbClr val="0033CC"/>
                </a:solidFill>
                <a:ea typeface="ＭＳ Ｐゴシック" pitchFamily="34" charset="-128"/>
              </a:rPr>
              <a:t>ELECTIONS</a:t>
            </a:r>
          </a:p>
        </p:txBody>
      </p:sp>
      <p:sp>
        <p:nvSpPr>
          <p:cNvPr id="75779" name="Content Placeholder 2"/>
          <p:cNvSpPr>
            <a:spLocks noGrp="1"/>
          </p:cNvSpPr>
          <p:nvPr>
            <p:ph idx="1"/>
          </p:nvPr>
        </p:nvSpPr>
        <p:spPr>
          <a:xfrm>
            <a:off x="838200" y="1752600"/>
            <a:ext cx="7859712" cy="4352925"/>
          </a:xfrm>
        </p:spPr>
        <p:txBody>
          <a:bodyPr/>
          <a:lstStyle/>
          <a:p>
            <a:pPr eaLnBrk="1" hangingPunct="1"/>
            <a:r>
              <a:rPr lang="en-US" sz="2400" b="1" dirty="0" smtClean="0">
                <a:solidFill>
                  <a:schemeClr val="tx1"/>
                </a:solidFill>
                <a:ea typeface="ＭＳ Ｐゴシック" pitchFamily="34" charset="-128"/>
              </a:rPr>
              <a:t>Start Early!</a:t>
            </a:r>
          </a:p>
          <a:p>
            <a:pPr eaLnBrk="1" hangingPunct="1"/>
            <a:r>
              <a:rPr lang="en-US" sz="2400" dirty="0" smtClean="0">
                <a:solidFill>
                  <a:schemeClr val="tx1"/>
                </a:solidFill>
                <a:ea typeface="ＭＳ Ｐゴシック" pitchFamily="34" charset="-128"/>
              </a:rPr>
              <a:t>Form Nominations and Elections Committee</a:t>
            </a:r>
          </a:p>
          <a:p>
            <a:pPr eaLnBrk="1" hangingPunct="1"/>
            <a:r>
              <a:rPr lang="en-US" sz="2400" dirty="0" smtClean="0">
                <a:solidFill>
                  <a:schemeClr val="tx1"/>
                </a:solidFill>
                <a:ea typeface="ＭＳ Ｐゴシック" pitchFamily="34" charset="-128"/>
              </a:rPr>
              <a:t>Check Bylaws for all requirements</a:t>
            </a:r>
          </a:p>
          <a:p>
            <a:pPr eaLnBrk="1" hangingPunct="1"/>
            <a:r>
              <a:rPr lang="en-US" sz="2400" dirty="0" smtClean="0">
                <a:solidFill>
                  <a:schemeClr val="tx1"/>
                </a:solidFill>
                <a:ea typeface="ＭＳ Ｐゴシック" pitchFamily="34" charset="-128"/>
              </a:rPr>
              <a:t>Ease process with succession planning</a:t>
            </a:r>
          </a:p>
          <a:p>
            <a:pPr eaLnBrk="1" hangingPunct="1"/>
            <a:r>
              <a:rPr lang="en-US" sz="2400" dirty="0" smtClean="0">
                <a:solidFill>
                  <a:schemeClr val="tx1"/>
                </a:solidFill>
                <a:ea typeface="ＭＳ Ｐゴシック" pitchFamily="34" charset="-128"/>
              </a:rPr>
              <a:t>Use personal contacts to encourage willing nominees – general announcements not usually productive</a:t>
            </a:r>
          </a:p>
          <a:p>
            <a:pPr eaLnBrk="1" hangingPunct="1"/>
            <a:r>
              <a:rPr lang="en-US" sz="2400" b="1" dirty="0" smtClean="0">
                <a:solidFill>
                  <a:schemeClr val="tx1"/>
                </a:solidFill>
                <a:ea typeface="ＭＳ Ｐゴシック" pitchFamily="34" charset="-128"/>
              </a:rPr>
              <a:t>Start Early!</a:t>
            </a:r>
          </a:p>
        </p:txBody>
      </p:sp>
      <p:sp>
        <p:nvSpPr>
          <p:cNvPr id="4" name="Slide Number Placeholder 3"/>
          <p:cNvSpPr>
            <a:spLocks noGrp="1"/>
          </p:cNvSpPr>
          <p:nvPr>
            <p:ph type="sldNum" sz="quarter" idx="11"/>
          </p:nvPr>
        </p:nvSpPr>
        <p:spPr>
          <a:xfrm>
            <a:off x="6908800" y="6464300"/>
            <a:ext cx="1773238" cy="290513"/>
          </a:xfrm>
        </p:spPr>
        <p:txBody>
          <a:bodyPr/>
          <a:lstStyle/>
          <a:p>
            <a:pPr>
              <a:defRPr/>
            </a:pPr>
            <a:fld id="{69E7BCFD-0678-4B41-9611-C216E430F968}" type="slidenum">
              <a:rPr lang="en-GB" smtClean="0"/>
              <a:pPr>
                <a:defRPr/>
              </a:pPr>
              <a:t>18</a:t>
            </a:fld>
            <a:endParaRPr lang="en-GB" dirty="0"/>
          </a:p>
        </p:txBody>
      </p:sp>
    </p:spTree>
    <p:extLst>
      <p:ext uri="{BB962C8B-B14F-4D97-AF65-F5344CB8AC3E}">
        <p14:creationId xmlns:p14="http://schemas.microsoft.com/office/powerpoint/2010/main" val="1322561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762000" y="0"/>
            <a:ext cx="5616575" cy="944562"/>
          </a:xfrm>
        </p:spPr>
        <p:txBody>
          <a:bodyPr/>
          <a:lstStyle/>
          <a:p>
            <a:pPr eaLnBrk="1" hangingPunct="1"/>
            <a:r>
              <a:rPr lang="en-US" dirty="0" smtClean="0">
                <a:solidFill>
                  <a:srgbClr val="0033CC"/>
                </a:solidFill>
                <a:ea typeface="ＭＳ Ｐゴシック" pitchFamily="34" charset="-128"/>
              </a:rPr>
              <a:t>ELECTIONS</a:t>
            </a:r>
          </a:p>
        </p:txBody>
      </p:sp>
      <p:sp>
        <p:nvSpPr>
          <p:cNvPr id="76803" name="Content Placeholder 2"/>
          <p:cNvSpPr>
            <a:spLocks noGrp="1"/>
          </p:cNvSpPr>
          <p:nvPr>
            <p:ph idx="1"/>
          </p:nvPr>
        </p:nvSpPr>
        <p:spPr/>
        <p:txBody>
          <a:bodyPr/>
          <a:lstStyle/>
          <a:p>
            <a:pPr eaLnBrk="1" hangingPunct="1"/>
            <a:r>
              <a:rPr lang="en-US" sz="2400" dirty="0" smtClean="0">
                <a:solidFill>
                  <a:schemeClr val="tx1"/>
                </a:solidFill>
                <a:ea typeface="ＭＳ Ｐゴシック" pitchFamily="34" charset="-128"/>
              </a:rPr>
              <a:t>Every member needs opportunity to vote</a:t>
            </a:r>
          </a:p>
          <a:p>
            <a:pPr eaLnBrk="1" hangingPunct="1"/>
            <a:r>
              <a:rPr lang="en-US" sz="2400" dirty="0" smtClean="0">
                <a:solidFill>
                  <a:schemeClr val="tx1"/>
                </a:solidFill>
                <a:ea typeface="ＭＳ Ｐゴシック" pitchFamily="34" charset="-128"/>
              </a:rPr>
              <a:t>Encourage participation in voting process</a:t>
            </a:r>
          </a:p>
          <a:p>
            <a:pPr eaLnBrk="1" hangingPunct="1"/>
            <a:r>
              <a:rPr lang="en-US" sz="2400" dirty="0" smtClean="0">
                <a:solidFill>
                  <a:schemeClr val="tx1"/>
                </a:solidFill>
                <a:ea typeface="ＭＳ Ｐゴシック" pitchFamily="34" charset="-128"/>
              </a:rPr>
              <a:t>Provide members with biographies of candidates</a:t>
            </a:r>
          </a:p>
          <a:p>
            <a:pPr eaLnBrk="1" hangingPunct="1"/>
            <a:r>
              <a:rPr lang="en-US" sz="2400" dirty="0" smtClean="0">
                <a:solidFill>
                  <a:schemeClr val="tx1"/>
                </a:solidFill>
                <a:ea typeface="ＭＳ Ｐゴシック" pitchFamily="34" charset="-128"/>
              </a:rPr>
              <a:t>Include a picture with ballot bios</a:t>
            </a:r>
          </a:p>
          <a:p>
            <a:pPr eaLnBrk="1" hangingPunct="1"/>
            <a:r>
              <a:rPr lang="en-US" sz="2400" dirty="0" smtClean="0">
                <a:solidFill>
                  <a:schemeClr val="tx1"/>
                </a:solidFill>
                <a:ea typeface="ＭＳ Ｐゴシック" pitchFamily="34" charset="-128"/>
              </a:rPr>
              <a:t>Conduct vote by means consistent with Bylaws</a:t>
            </a:r>
          </a:p>
          <a:p>
            <a:pPr eaLnBrk="1" hangingPunct="1"/>
            <a:r>
              <a:rPr lang="en-US" sz="2400" dirty="0" smtClean="0">
                <a:solidFill>
                  <a:schemeClr val="tx1"/>
                </a:solidFill>
                <a:ea typeface="ＭＳ Ｐゴシック" pitchFamily="34" charset="-128"/>
              </a:rPr>
              <a:t>Notify successful and unsuccessful nominees</a:t>
            </a:r>
          </a:p>
          <a:p>
            <a:pPr eaLnBrk="1" hangingPunct="1"/>
            <a:r>
              <a:rPr lang="en-US" sz="2400" dirty="0" smtClean="0">
                <a:solidFill>
                  <a:schemeClr val="tx1"/>
                </a:solidFill>
                <a:ea typeface="ＭＳ Ｐゴシック" pitchFamily="34" charset="-128"/>
              </a:rPr>
              <a:t>Certify and announce results to members</a:t>
            </a:r>
          </a:p>
          <a:p>
            <a:pPr eaLnBrk="1" hangingPunct="1"/>
            <a:r>
              <a:rPr lang="en-US" sz="2400" dirty="0" smtClean="0">
                <a:solidFill>
                  <a:schemeClr val="tx1"/>
                </a:solidFill>
                <a:ea typeface="ＭＳ Ｐゴシック" pitchFamily="34" charset="-128"/>
              </a:rPr>
              <a:t>Report results to ACS by deadline of Dec. 1</a:t>
            </a:r>
          </a:p>
        </p:txBody>
      </p:sp>
      <p:sp>
        <p:nvSpPr>
          <p:cNvPr id="4" name="Slide Number Placeholder 3"/>
          <p:cNvSpPr>
            <a:spLocks noGrp="1"/>
          </p:cNvSpPr>
          <p:nvPr>
            <p:ph type="sldNum" sz="quarter" idx="11"/>
          </p:nvPr>
        </p:nvSpPr>
        <p:spPr>
          <a:xfrm>
            <a:off x="6908800" y="6464300"/>
            <a:ext cx="1773238" cy="290513"/>
          </a:xfrm>
        </p:spPr>
        <p:txBody>
          <a:bodyPr/>
          <a:lstStyle/>
          <a:p>
            <a:pPr>
              <a:defRPr/>
            </a:pPr>
            <a:fld id="{69E7BCFD-0678-4B41-9611-C216E430F968}" type="slidenum">
              <a:rPr lang="en-GB" smtClean="0"/>
              <a:pPr>
                <a:defRPr/>
              </a:pPr>
              <a:t>19</a:t>
            </a:fld>
            <a:endParaRPr lang="en-GB" dirty="0"/>
          </a:p>
        </p:txBody>
      </p:sp>
    </p:spTree>
    <p:extLst>
      <p:ext uri="{BB962C8B-B14F-4D97-AF65-F5344CB8AC3E}">
        <p14:creationId xmlns:p14="http://schemas.microsoft.com/office/powerpoint/2010/main" val="230980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5616575" cy="944562"/>
          </a:xfrm>
        </p:spPr>
        <p:txBody>
          <a:bodyPr/>
          <a:lstStyle/>
          <a:p>
            <a:r>
              <a:rPr lang="en-US" sz="2800" dirty="0" smtClean="0">
                <a:solidFill>
                  <a:srgbClr val="0033CC"/>
                </a:solidFill>
              </a:rPr>
              <a:t>WEBINAR AGENDA</a:t>
            </a:r>
            <a:endParaRPr lang="en-US" sz="2800" dirty="0">
              <a:solidFill>
                <a:srgbClr val="0033CC"/>
              </a:solidFill>
            </a:endParaRPr>
          </a:p>
        </p:txBody>
      </p:sp>
      <p:sp>
        <p:nvSpPr>
          <p:cNvPr id="3" name="Content Placeholder 2"/>
          <p:cNvSpPr>
            <a:spLocks noGrp="1"/>
          </p:cNvSpPr>
          <p:nvPr>
            <p:ph idx="1"/>
          </p:nvPr>
        </p:nvSpPr>
        <p:spPr>
          <a:xfrm>
            <a:off x="685800" y="1219200"/>
            <a:ext cx="8382000" cy="5105400"/>
          </a:xfrm>
        </p:spPr>
        <p:txBody>
          <a:bodyPr/>
          <a:lstStyle/>
          <a:p>
            <a:pPr marL="0" indent="0">
              <a:spcBef>
                <a:spcPts val="0"/>
              </a:spcBef>
              <a:spcAft>
                <a:spcPts val="600"/>
              </a:spcAft>
              <a:buNone/>
            </a:pPr>
            <a:r>
              <a:rPr lang="en-US" sz="1600" i="1" u="sng" dirty="0" smtClean="0">
                <a:solidFill>
                  <a:schemeClr val="tx1"/>
                </a:solidFill>
              </a:rPr>
              <a:t>Jason Ritchie:</a:t>
            </a:r>
          </a:p>
          <a:p>
            <a:pPr>
              <a:spcBef>
                <a:spcPts val="0"/>
              </a:spcBef>
              <a:spcAft>
                <a:spcPts val="600"/>
              </a:spcAft>
            </a:pPr>
            <a:r>
              <a:rPr lang="en-US" sz="2000" dirty="0" smtClean="0">
                <a:solidFill>
                  <a:schemeClr val="tx1"/>
                </a:solidFill>
              </a:rPr>
              <a:t>The Committee on Local Section Activities</a:t>
            </a:r>
          </a:p>
          <a:p>
            <a:pPr>
              <a:spcBef>
                <a:spcPts val="0"/>
              </a:spcBef>
              <a:spcAft>
                <a:spcPts val="600"/>
              </a:spcAft>
            </a:pPr>
            <a:r>
              <a:rPr lang="en-US" sz="2000" dirty="0">
                <a:solidFill>
                  <a:schemeClr val="tx1"/>
                </a:solidFill>
              </a:rPr>
              <a:t>“Nuts and Bolts</a:t>
            </a:r>
            <a:r>
              <a:rPr lang="en-US" sz="2000" dirty="0" smtClean="0">
                <a:solidFill>
                  <a:schemeClr val="tx1"/>
                </a:solidFill>
              </a:rPr>
              <a:t>” for Leading Your Section</a:t>
            </a:r>
          </a:p>
          <a:p>
            <a:pPr>
              <a:spcBef>
                <a:spcPts val="0"/>
              </a:spcBef>
              <a:spcAft>
                <a:spcPts val="600"/>
              </a:spcAft>
            </a:pPr>
            <a:endParaRPr lang="en-US" sz="1000" dirty="0" smtClean="0">
              <a:solidFill>
                <a:schemeClr val="tx1"/>
              </a:solidFill>
            </a:endParaRPr>
          </a:p>
          <a:p>
            <a:pPr marL="0" indent="0">
              <a:spcBef>
                <a:spcPts val="0"/>
              </a:spcBef>
              <a:spcAft>
                <a:spcPts val="600"/>
              </a:spcAft>
              <a:buNone/>
            </a:pPr>
            <a:r>
              <a:rPr lang="en-US" sz="1600" i="1" u="sng" dirty="0" smtClean="0">
                <a:solidFill>
                  <a:schemeClr val="tx1"/>
                </a:solidFill>
              </a:rPr>
              <a:t>Tracy Hamilton:</a:t>
            </a:r>
            <a:endParaRPr lang="en-US" sz="1600" i="1" u="sng" dirty="0">
              <a:solidFill>
                <a:schemeClr val="tx1"/>
              </a:solidFill>
            </a:endParaRPr>
          </a:p>
          <a:p>
            <a:pPr>
              <a:spcBef>
                <a:spcPts val="0"/>
              </a:spcBef>
              <a:spcAft>
                <a:spcPts val="600"/>
              </a:spcAft>
            </a:pPr>
            <a:r>
              <a:rPr lang="en-US" sz="2000" dirty="0" smtClean="0">
                <a:solidFill>
                  <a:schemeClr val="tx1"/>
                </a:solidFill>
              </a:rPr>
              <a:t>Local Section Leadership</a:t>
            </a:r>
          </a:p>
          <a:p>
            <a:pPr marL="0" indent="0">
              <a:spcBef>
                <a:spcPts val="0"/>
              </a:spcBef>
              <a:spcAft>
                <a:spcPts val="600"/>
              </a:spcAft>
              <a:buNone/>
            </a:pPr>
            <a:endParaRPr lang="en-US" sz="1000" dirty="0" smtClean="0">
              <a:solidFill>
                <a:schemeClr val="tx1"/>
              </a:solidFill>
            </a:endParaRPr>
          </a:p>
          <a:p>
            <a:pPr marL="0" lvl="0" indent="0">
              <a:spcBef>
                <a:spcPts val="0"/>
              </a:spcBef>
              <a:spcAft>
                <a:spcPts val="600"/>
              </a:spcAft>
              <a:buNone/>
            </a:pPr>
            <a:r>
              <a:rPr lang="en-US" sz="1600" i="1" u="sng" dirty="0" smtClean="0">
                <a:solidFill>
                  <a:srgbClr val="000000"/>
                </a:solidFill>
              </a:rPr>
              <a:t>Ellen </a:t>
            </a:r>
            <a:r>
              <a:rPr lang="en-US" sz="1600" i="1" u="sng" smtClean="0">
                <a:solidFill>
                  <a:srgbClr val="000000"/>
                </a:solidFill>
              </a:rPr>
              <a:t>Stechel:</a:t>
            </a:r>
            <a:endParaRPr lang="en-US" sz="1600" i="1" u="sng" dirty="0">
              <a:solidFill>
                <a:srgbClr val="000000"/>
              </a:solidFill>
            </a:endParaRPr>
          </a:p>
          <a:p>
            <a:pPr lvl="0">
              <a:spcBef>
                <a:spcPts val="0"/>
              </a:spcBef>
              <a:spcAft>
                <a:spcPts val="600"/>
              </a:spcAft>
            </a:pPr>
            <a:r>
              <a:rPr lang="en-US" sz="2000" dirty="0">
                <a:solidFill>
                  <a:srgbClr val="000000"/>
                </a:solidFill>
              </a:rPr>
              <a:t>Local Section Communication and ACS Resources</a:t>
            </a:r>
          </a:p>
          <a:p>
            <a:pPr>
              <a:spcBef>
                <a:spcPts val="0"/>
              </a:spcBef>
              <a:spcAft>
                <a:spcPts val="0"/>
              </a:spcAft>
            </a:pPr>
            <a:endParaRPr lang="en-US" sz="1000" dirty="0" smtClean="0">
              <a:solidFill>
                <a:schemeClr val="tx1"/>
              </a:solidFill>
            </a:endParaRPr>
          </a:p>
          <a:p>
            <a:pPr marL="0" lvl="0" indent="0">
              <a:spcBef>
                <a:spcPts val="0"/>
              </a:spcBef>
              <a:spcAft>
                <a:spcPts val="600"/>
              </a:spcAft>
              <a:buNone/>
            </a:pPr>
            <a:r>
              <a:rPr lang="en-US" sz="1600" i="1" u="sng" dirty="0" smtClean="0">
                <a:solidFill>
                  <a:srgbClr val="000000"/>
                </a:solidFill>
              </a:rPr>
              <a:t>Greg Milligan:</a:t>
            </a:r>
            <a:endParaRPr lang="en-US" sz="1600" i="1" u="sng" dirty="0">
              <a:solidFill>
                <a:srgbClr val="000000"/>
              </a:solidFill>
            </a:endParaRPr>
          </a:p>
          <a:p>
            <a:pPr>
              <a:spcBef>
                <a:spcPts val="0"/>
              </a:spcBef>
              <a:spcAft>
                <a:spcPts val="600"/>
              </a:spcAft>
            </a:pPr>
            <a:r>
              <a:rPr lang="en-US" sz="2000" dirty="0" smtClean="0">
                <a:solidFill>
                  <a:schemeClr val="tx1"/>
                </a:solidFill>
              </a:rPr>
              <a:t>LSAC Grants and Awards</a:t>
            </a:r>
          </a:p>
          <a:p>
            <a:pPr>
              <a:spcBef>
                <a:spcPts val="0"/>
              </a:spcBef>
              <a:spcAft>
                <a:spcPts val="600"/>
              </a:spcAft>
            </a:pPr>
            <a:endParaRPr lang="en-US" sz="1000" dirty="0" smtClean="0">
              <a:solidFill>
                <a:schemeClr val="tx1"/>
              </a:solidFill>
            </a:endParaRPr>
          </a:p>
          <a:p>
            <a:pPr marL="0" lvl="0" indent="0">
              <a:spcBef>
                <a:spcPts val="0"/>
              </a:spcBef>
              <a:spcAft>
                <a:spcPts val="600"/>
              </a:spcAft>
              <a:buNone/>
            </a:pPr>
            <a:r>
              <a:rPr lang="en-US" sz="1600" i="1" u="sng" dirty="0" smtClean="0">
                <a:solidFill>
                  <a:srgbClr val="000000"/>
                </a:solidFill>
              </a:rPr>
              <a:t>Jason </a:t>
            </a:r>
            <a:r>
              <a:rPr lang="en-US" sz="1600" i="1" u="sng" dirty="0">
                <a:solidFill>
                  <a:srgbClr val="000000"/>
                </a:solidFill>
              </a:rPr>
              <a:t>Ritchie:</a:t>
            </a:r>
          </a:p>
          <a:p>
            <a:pPr lvl="0">
              <a:spcBef>
                <a:spcPts val="0"/>
              </a:spcBef>
              <a:spcAft>
                <a:spcPts val="600"/>
              </a:spcAft>
            </a:pPr>
            <a:r>
              <a:rPr lang="en-US" sz="2000" dirty="0" smtClean="0">
                <a:solidFill>
                  <a:srgbClr val="000000"/>
                </a:solidFill>
              </a:rPr>
              <a:t>Leadership </a:t>
            </a:r>
            <a:r>
              <a:rPr lang="en-US" sz="2000" dirty="0">
                <a:solidFill>
                  <a:srgbClr val="000000"/>
                </a:solidFill>
              </a:rPr>
              <a:t>Institute </a:t>
            </a:r>
            <a:r>
              <a:rPr lang="en-US" sz="2000" dirty="0" smtClean="0">
                <a:solidFill>
                  <a:srgbClr val="000000"/>
                </a:solidFill>
              </a:rPr>
              <a:t>Overview</a:t>
            </a:r>
            <a:r>
              <a:rPr lang="en-US" sz="2000" dirty="0" smtClean="0">
                <a:solidFill>
                  <a:schemeClr val="tx1"/>
                </a:solidFill>
              </a:rPr>
              <a:t>  </a:t>
            </a:r>
          </a:p>
          <a:p>
            <a:pPr marL="0" indent="0" algn="ctr">
              <a:spcBef>
                <a:spcPts val="0"/>
              </a:spcBef>
              <a:spcAft>
                <a:spcPts val="600"/>
              </a:spcAft>
              <a:buNone/>
            </a:pPr>
            <a:r>
              <a:rPr lang="en-US" sz="2000" dirty="0" smtClean="0">
                <a:solidFill>
                  <a:schemeClr val="tx1"/>
                </a:solidFill>
              </a:rPr>
              <a:t> Q&amp;A and Comments</a:t>
            </a:r>
            <a:endParaRPr lang="en-US" sz="2000" dirty="0">
              <a:solidFill>
                <a:schemeClr val="tx1"/>
              </a:solidFill>
            </a:endParaRPr>
          </a:p>
        </p:txBody>
      </p:sp>
      <p:sp>
        <p:nvSpPr>
          <p:cNvPr id="4" name="Footer Placeholder 3"/>
          <p:cNvSpPr>
            <a:spLocks noGrp="1"/>
          </p:cNvSpPr>
          <p:nvPr>
            <p:ph type="ftr" sz="quarter" idx="10"/>
          </p:nvPr>
        </p:nvSpPr>
        <p:spPr/>
        <p:txBody>
          <a:bodyPr/>
          <a:lstStyle/>
          <a:p>
            <a:pPr>
              <a:defRPr/>
            </a:pPr>
            <a:r>
              <a:rPr lang="en-GB" smtClean="0"/>
              <a:t>American Chemical Society</a:t>
            </a:r>
            <a:endParaRPr lang="en-GB"/>
          </a:p>
        </p:txBody>
      </p:sp>
      <p:sp>
        <p:nvSpPr>
          <p:cNvPr id="5" name="Slide Number Placeholder 4"/>
          <p:cNvSpPr>
            <a:spLocks noGrp="1"/>
          </p:cNvSpPr>
          <p:nvPr>
            <p:ph type="sldNum" sz="quarter" idx="11"/>
          </p:nvPr>
        </p:nvSpPr>
        <p:spPr/>
        <p:txBody>
          <a:bodyPr/>
          <a:lstStyle/>
          <a:p>
            <a:pPr>
              <a:defRPr/>
            </a:pPr>
            <a:fld id="{3F0B5371-2656-41EF-93EA-A6162EF5A167}" type="slidenum">
              <a:rPr lang="en-GB" smtClean="0"/>
              <a:pPr>
                <a:defRPr/>
              </a:pPr>
              <a:t>2</a:t>
            </a:fld>
            <a:endParaRPr lang="en-GB" dirty="0"/>
          </a:p>
        </p:txBody>
      </p:sp>
    </p:spTree>
    <p:extLst>
      <p:ext uri="{BB962C8B-B14F-4D97-AF65-F5344CB8AC3E}">
        <p14:creationId xmlns:p14="http://schemas.microsoft.com/office/powerpoint/2010/main" val="8696476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762000" y="0"/>
            <a:ext cx="5616575" cy="944562"/>
          </a:xfrm>
        </p:spPr>
        <p:txBody>
          <a:bodyPr/>
          <a:lstStyle/>
          <a:p>
            <a:pPr eaLnBrk="1" hangingPunct="1"/>
            <a:r>
              <a:rPr lang="en-US" sz="2800" dirty="0" smtClean="0">
                <a:solidFill>
                  <a:srgbClr val="0033CC"/>
                </a:solidFill>
                <a:ea typeface="ＭＳ Ｐゴシック" pitchFamily="34" charset="-128"/>
              </a:rPr>
              <a:t>MEETINGS</a:t>
            </a:r>
          </a:p>
        </p:txBody>
      </p:sp>
      <p:sp>
        <p:nvSpPr>
          <p:cNvPr id="3" name="Content Placeholder 2"/>
          <p:cNvSpPr>
            <a:spLocks noGrp="1"/>
          </p:cNvSpPr>
          <p:nvPr>
            <p:ph sz="half" idx="1"/>
          </p:nvPr>
        </p:nvSpPr>
        <p:spPr>
          <a:xfrm>
            <a:off x="833438" y="2255838"/>
            <a:ext cx="3852862" cy="4449762"/>
          </a:xfrm>
        </p:spPr>
        <p:txBody>
          <a:bodyPr>
            <a:normAutofit fontScale="62500" lnSpcReduction="20000"/>
          </a:bodyPr>
          <a:lstStyle/>
          <a:p>
            <a:pPr eaLnBrk="1" hangingPunct="1">
              <a:defRPr/>
            </a:pPr>
            <a:r>
              <a:rPr lang="en-US" sz="3200" b="1" dirty="0" smtClean="0">
                <a:solidFill>
                  <a:schemeClr val="tx1"/>
                </a:solidFill>
              </a:rPr>
              <a:t>Choices</a:t>
            </a:r>
          </a:p>
          <a:p>
            <a:pPr lvl="1" eaLnBrk="1" hangingPunct="1">
              <a:defRPr/>
            </a:pPr>
            <a:r>
              <a:rPr lang="en-US" sz="2900" dirty="0">
                <a:solidFill>
                  <a:schemeClr val="tx1"/>
                </a:solidFill>
              </a:rPr>
              <a:t>m</a:t>
            </a:r>
            <a:r>
              <a:rPr lang="en-US" sz="2900" dirty="0" smtClean="0">
                <a:solidFill>
                  <a:schemeClr val="tx1"/>
                </a:solidFill>
              </a:rPr>
              <a:t>onthly, quarterly?</a:t>
            </a:r>
          </a:p>
          <a:p>
            <a:pPr lvl="1" eaLnBrk="1" hangingPunct="1">
              <a:defRPr/>
            </a:pPr>
            <a:r>
              <a:rPr lang="en-US" sz="2900" dirty="0">
                <a:solidFill>
                  <a:schemeClr val="tx1"/>
                </a:solidFill>
              </a:rPr>
              <a:t>w</a:t>
            </a:r>
            <a:r>
              <a:rPr lang="en-US" sz="2900" dirty="0" smtClean="0">
                <a:solidFill>
                  <a:schemeClr val="tx1"/>
                </a:solidFill>
              </a:rPr>
              <a:t>ith dinner?</a:t>
            </a:r>
          </a:p>
          <a:p>
            <a:pPr lvl="1" eaLnBrk="1" hangingPunct="1">
              <a:defRPr/>
            </a:pPr>
            <a:r>
              <a:rPr lang="en-US" sz="2900" dirty="0" smtClean="0">
                <a:solidFill>
                  <a:schemeClr val="tx1"/>
                </a:solidFill>
              </a:rPr>
              <a:t>at restaurant with charge?</a:t>
            </a:r>
          </a:p>
          <a:p>
            <a:pPr lvl="1" eaLnBrk="1" hangingPunct="1">
              <a:defRPr/>
            </a:pPr>
            <a:r>
              <a:rPr lang="en-US" sz="2900" dirty="0" smtClean="0">
                <a:solidFill>
                  <a:schemeClr val="tx1"/>
                </a:solidFill>
              </a:rPr>
              <a:t>snacks paid for by section? </a:t>
            </a:r>
          </a:p>
          <a:p>
            <a:pPr lvl="1" eaLnBrk="1" hangingPunct="1">
              <a:defRPr/>
            </a:pPr>
            <a:r>
              <a:rPr lang="en-US" sz="2900" dirty="0">
                <a:solidFill>
                  <a:schemeClr val="tx1"/>
                </a:solidFill>
              </a:rPr>
              <a:t>a</a:t>
            </a:r>
            <a:r>
              <a:rPr lang="en-US" sz="2900" dirty="0" smtClean="0">
                <a:solidFill>
                  <a:schemeClr val="tx1"/>
                </a:solidFill>
              </a:rPr>
              <a:t>t local university?</a:t>
            </a:r>
          </a:p>
          <a:p>
            <a:pPr lvl="1" eaLnBrk="1" hangingPunct="1">
              <a:defRPr/>
            </a:pPr>
            <a:r>
              <a:rPr lang="en-US" sz="2900" dirty="0">
                <a:solidFill>
                  <a:schemeClr val="tx1"/>
                </a:solidFill>
              </a:rPr>
              <a:t>p</a:t>
            </a:r>
            <a:r>
              <a:rPr lang="en-US" sz="2900" dirty="0" smtClean="0">
                <a:solidFill>
                  <a:schemeClr val="tx1"/>
                </a:solidFill>
              </a:rPr>
              <a:t>artner with other organizations?</a:t>
            </a:r>
          </a:p>
          <a:p>
            <a:pPr eaLnBrk="1" hangingPunct="1">
              <a:defRPr/>
            </a:pPr>
            <a:r>
              <a:rPr lang="en-US" sz="3200" b="1" dirty="0" smtClean="0">
                <a:solidFill>
                  <a:schemeClr val="tx1"/>
                </a:solidFill>
              </a:rPr>
              <a:t>Talks</a:t>
            </a:r>
          </a:p>
          <a:p>
            <a:pPr lvl="1" eaLnBrk="1" hangingPunct="1">
              <a:defRPr/>
            </a:pPr>
            <a:r>
              <a:rPr lang="en-US" sz="2900" dirty="0">
                <a:solidFill>
                  <a:schemeClr val="tx1"/>
                </a:solidFill>
              </a:rPr>
              <a:t>t</a:t>
            </a:r>
            <a:r>
              <a:rPr lang="en-US" sz="2900" dirty="0" smtClean="0">
                <a:solidFill>
                  <a:schemeClr val="tx1"/>
                </a:solidFill>
              </a:rPr>
              <a:t>echnical, general science, pop science, non-science?</a:t>
            </a:r>
          </a:p>
          <a:p>
            <a:pPr lvl="1" eaLnBrk="1" hangingPunct="1">
              <a:defRPr/>
            </a:pPr>
            <a:r>
              <a:rPr lang="en-US" sz="2900" dirty="0" smtClean="0">
                <a:solidFill>
                  <a:schemeClr val="tx1"/>
                </a:solidFill>
              </a:rPr>
              <a:t>subgroups</a:t>
            </a:r>
          </a:p>
          <a:p>
            <a:pPr lvl="1" eaLnBrk="1" hangingPunct="1">
              <a:defRPr/>
            </a:pPr>
            <a:endParaRPr lang="en-US" dirty="0" smtClean="0"/>
          </a:p>
          <a:p>
            <a:pPr lvl="1" eaLnBrk="1" hangingPunct="1">
              <a:defRPr/>
            </a:pPr>
            <a:endParaRPr lang="en-US" dirty="0" smtClean="0"/>
          </a:p>
          <a:p>
            <a:pPr lvl="1" eaLnBrk="1" hangingPunct="1">
              <a:defRPr/>
            </a:pPr>
            <a:endParaRPr lang="en-US" dirty="0"/>
          </a:p>
        </p:txBody>
      </p:sp>
      <p:sp>
        <p:nvSpPr>
          <p:cNvPr id="77828" name="Content Placeholder 1"/>
          <p:cNvSpPr>
            <a:spLocks noGrp="1"/>
          </p:cNvSpPr>
          <p:nvPr>
            <p:ph sz="half" idx="2"/>
          </p:nvPr>
        </p:nvSpPr>
        <p:spPr>
          <a:xfrm>
            <a:off x="4876800" y="2230438"/>
            <a:ext cx="3854450" cy="4352925"/>
          </a:xfrm>
        </p:spPr>
        <p:txBody>
          <a:bodyPr/>
          <a:lstStyle/>
          <a:p>
            <a:pPr eaLnBrk="1" hangingPunct="1"/>
            <a:r>
              <a:rPr lang="en-US" sz="2000" b="1" dirty="0" smtClean="0">
                <a:solidFill>
                  <a:srgbClr val="000000"/>
                </a:solidFill>
                <a:ea typeface="ＭＳ Ｐゴシック" pitchFamily="34" charset="-128"/>
              </a:rPr>
              <a:t>ACS Resources for Meetings</a:t>
            </a:r>
          </a:p>
          <a:p>
            <a:pPr lvl="1" eaLnBrk="1" hangingPunct="1"/>
            <a:r>
              <a:rPr lang="en-US" sz="1800" dirty="0" smtClean="0">
                <a:solidFill>
                  <a:srgbClr val="000000"/>
                </a:solidFill>
                <a:ea typeface="ＭＳ Ｐゴシック" pitchFamily="34" charset="-128"/>
              </a:rPr>
              <a:t>ACS Speaker Directory</a:t>
            </a:r>
          </a:p>
          <a:p>
            <a:pPr lvl="1" eaLnBrk="1" hangingPunct="1"/>
            <a:r>
              <a:rPr lang="en-US" sz="1800" dirty="0" smtClean="0">
                <a:solidFill>
                  <a:srgbClr val="000000"/>
                </a:solidFill>
                <a:ea typeface="ＭＳ Ｐゴシック" pitchFamily="34" charset="-128"/>
              </a:rPr>
              <a:t>ACS Webinars (Thursdays)</a:t>
            </a:r>
          </a:p>
          <a:p>
            <a:pPr lvl="1" eaLnBrk="1" hangingPunct="1"/>
            <a:r>
              <a:rPr lang="en-US" sz="1800" dirty="0" smtClean="0">
                <a:solidFill>
                  <a:srgbClr val="000000"/>
                </a:solidFill>
                <a:ea typeface="ＭＳ Ｐゴシック" pitchFamily="34" charset="-128"/>
              </a:rPr>
              <a:t>LSAC-sponsored grants</a:t>
            </a:r>
          </a:p>
          <a:p>
            <a:pPr lvl="1" eaLnBrk="1" hangingPunct="1"/>
            <a:r>
              <a:rPr lang="en-US" sz="1800" dirty="0" smtClean="0">
                <a:solidFill>
                  <a:schemeClr val="tx1"/>
                </a:solidFill>
                <a:ea typeface="ＭＳ Ｐゴシック" pitchFamily="34" charset="-128"/>
              </a:rPr>
              <a:t>National Meeting Recorded Content (Presentations on Demand)</a:t>
            </a:r>
          </a:p>
        </p:txBody>
      </p:sp>
      <p:sp>
        <p:nvSpPr>
          <p:cNvPr id="77829" name="TextBox 1"/>
          <p:cNvSpPr txBox="1">
            <a:spLocks noChangeArrowheads="1"/>
          </p:cNvSpPr>
          <p:nvPr/>
        </p:nvSpPr>
        <p:spPr bwMode="auto">
          <a:xfrm>
            <a:off x="914400" y="1404068"/>
            <a:ext cx="723900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54A6"/>
                </a:solidFill>
                <a:latin typeface="Arial" pitchFamily="34" charset="0"/>
                <a:ea typeface="ＭＳ Ｐゴシック" pitchFamily="34" charset="-128"/>
              </a:defRPr>
            </a:lvl1pPr>
            <a:lvl2pPr marL="742950" indent="-285750" eaLnBrk="0" hangingPunct="0">
              <a:defRPr sz="2400">
                <a:solidFill>
                  <a:srgbClr val="0054A6"/>
                </a:solidFill>
                <a:latin typeface="Arial" pitchFamily="34" charset="0"/>
                <a:ea typeface="ＭＳ Ｐゴシック" pitchFamily="34" charset="-128"/>
              </a:defRPr>
            </a:lvl2pPr>
            <a:lvl3pPr marL="1143000" indent="-228600" eaLnBrk="0" hangingPunct="0">
              <a:defRPr sz="2400">
                <a:solidFill>
                  <a:srgbClr val="0054A6"/>
                </a:solidFill>
                <a:latin typeface="Arial" pitchFamily="34" charset="0"/>
                <a:ea typeface="ＭＳ Ｐゴシック" pitchFamily="34" charset="-128"/>
              </a:defRPr>
            </a:lvl3pPr>
            <a:lvl4pPr marL="1600200" indent="-228600" eaLnBrk="0" hangingPunct="0">
              <a:defRPr sz="2400">
                <a:solidFill>
                  <a:srgbClr val="0054A6"/>
                </a:solidFill>
                <a:latin typeface="Arial" pitchFamily="34" charset="0"/>
                <a:ea typeface="ＭＳ Ｐゴシック" pitchFamily="34" charset="-128"/>
              </a:defRPr>
            </a:lvl4pPr>
            <a:lvl5pPr marL="2057400" indent="-228600" eaLnBrk="0" hangingPunct="0">
              <a:defRPr sz="2400">
                <a:solidFill>
                  <a:srgbClr val="0054A6"/>
                </a:solidFill>
                <a:latin typeface="Arial" pitchFamily="34" charset="0"/>
                <a:ea typeface="ＭＳ Ｐゴシック" pitchFamily="34" charset="-128"/>
              </a:defRPr>
            </a:lvl5pPr>
            <a:lvl6pPr marL="25146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6pPr>
            <a:lvl7pPr marL="29718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7pPr>
            <a:lvl8pPr marL="34290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8pPr>
            <a:lvl9pPr marL="38862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9pPr>
          </a:lstStyle>
          <a:p>
            <a:pPr algn="ctr" eaLnBrk="1" fontAlgn="base" hangingPunct="1">
              <a:lnSpc>
                <a:spcPct val="90000"/>
              </a:lnSpc>
              <a:spcBef>
                <a:spcPct val="10000"/>
              </a:spcBef>
              <a:spcAft>
                <a:spcPct val="40000"/>
              </a:spcAft>
            </a:pPr>
            <a:r>
              <a:rPr lang="en-US" b="1" i="1" dirty="0">
                <a:solidFill>
                  <a:srgbClr val="000000"/>
                </a:solidFill>
              </a:rPr>
              <a:t>Your </a:t>
            </a:r>
            <a:r>
              <a:rPr lang="en-US" b="1" i="1" dirty="0" smtClean="0">
                <a:solidFill>
                  <a:srgbClr val="000000"/>
                </a:solidFill>
              </a:rPr>
              <a:t>section’s </a:t>
            </a:r>
            <a:r>
              <a:rPr lang="en-US" b="1" i="1" dirty="0">
                <a:solidFill>
                  <a:srgbClr val="000000"/>
                </a:solidFill>
              </a:rPr>
              <a:t>uniqueness is important here</a:t>
            </a:r>
          </a:p>
        </p:txBody>
      </p:sp>
      <p:sp>
        <p:nvSpPr>
          <p:cNvPr id="6" name="Slide Number Placeholder 3"/>
          <p:cNvSpPr>
            <a:spLocks noGrp="1"/>
          </p:cNvSpPr>
          <p:nvPr>
            <p:ph type="sldNum" sz="quarter" idx="11"/>
          </p:nvPr>
        </p:nvSpPr>
        <p:spPr>
          <a:xfrm>
            <a:off x="6908800" y="6464300"/>
            <a:ext cx="1773238" cy="290513"/>
          </a:xfrm>
        </p:spPr>
        <p:txBody>
          <a:bodyPr/>
          <a:lstStyle/>
          <a:p>
            <a:pPr>
              <a:defRPr/>
            </a:pPr>
            <a:fld id="{69E7BCFD-0678-4B41-9611-C216E430F968}" type="slidenum">
              <a:rPr lang="en-GB" smtClean="0"/>
              <a:pPr>
                <a:defRPr/>
              </a:pPr>
              <a:t>20</a:t>
            </a:fld>
            <a:endParaRPr lang="en-GB" dirty="0"/>
          </a:p>
        </p:txBody>
      </p:sp>
    </p:spTree>
    <p:extLst>
      <p:ext uri="{BB962C8B-B14F-4D97-AF65-F5344CB8AC3E}">
        <p14:creationId xmlns:p14="http://schemas.microsoft.com/office/powerpoint/2010/main" val="7682264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Subtitle 2"/>
          <p:cNvSpPr>
            <a:spLocks noGrp="1"/>
          </p:cNvSpPr>
          <p:nvPr>
            <p:ph idx="1"/>
          </p:nvPr>
        </p:nvSpPr>
        <p:spPr>
          <a:xfrm>
            <a:off x="827088" y="1447800"/>
            <a:ext cx="7859712" cy="4551362"/>
          </a:xfrm>
        </p:spPr>
        <p:txBody>
          <a:bodyPr/>
          <a:lstStyle/>
          <a:p>
            <a:pPr marL="457200" indent="-457200" eaLnBrk="1" hangingPunct="1"/>
            <a:r>
              <a:rPr lang="en-US" sz="2400" b="1" dirty="0" smtClean="0">
                <a:solidFill>
                  <a:schemeClr val="tx1"/>
                </a:solidFill>
                <a:ea typeface="ＭＳ Ｐゴシック" pitchFamily="34" charset="-128"/>
              </a:rPr>
              <a:t>Convenience is critical</a:t>
            </a:r>
          </a:p>
          <a:p>
            <a:pPr marL="914400" lvl="1" indent="-457200" eaLnBrk="1" hangingPunct="1">
              <a:buFont typeface="Arial" pitchFamily="34" charset="0"/>
              <a:buChar char="•"/>
            </a:pPr>
            <a:r>
              <a:rPr lang="en-US" sz="2000" dirty="0" smtClean="0">
                <a:solidFill>
                  <a:schemeClr val="tx1"/>
                </a:solidFill>
                <a:ea typeface="ＭＳ Ｐゴシック" pitchFamily="34" charset="-128"/>
              </a:rPr>
              <a:t>Consider required travel time</a:t>
            </a:r>
          </a:p>
          <a:p>
            <a:pPr marL="914400" lvl="1" indent="-457200" eaLnBrk="1" hangingPunct="1">
              <a:buFont typeface="Arial" pitchFamily="34" charset="0"/>
              <a:buChar char="•"/>
            </a:pPr>
            <a:r>
              <a:rPr lang="en-US" sz="2000" dirty="0" smtClean="0">
                <a:solidFill>
                  <a:schemeClr val="tx1"/>
                </a:solidFill>
                <a:ea typeface="ＭＳ Ｐゴシック" pitchFamily="34" charset="-128"/>
              </a:rPr>
              <a:t>Publicize options for travel</a:t>
            </a:r>
          </a:p>
          <a:p>
            <a:pPr marL="914400" lvl="1" indent="-457200" eaLnBrk="1" hangingPunct="1">
              <a:buFont typeface="Arial" pitchFamily="34" charset="0"/>
              <a:buChar char="•"/>
            </a:pPr>
            <a:r>
              <a:rPr lang="en-US" sz="2000" dirty="0" smtClean="0">
                <a:solidFill>
                  <a:schemeClr val="tx1"/>
                </a:solidFill>
                <a:ea typeface="ＭＳ Ｐゴシック" pitchFamily="34" charset="-128"/>
              </a:rPr>
              <a:t>Plan for adequate free parking</a:t>
            </a:r>
          </a:p>
          <a:p>
            <a:pPr marL="914400" lvl="1" indent="-457200" eaLnBrk="1" hangingPunct="1">
              <a:buFont typeface="Arial" pitchFamily="34" charset="0"/>
              <a:buChar char="•"/>
            </a:pPr>
            <a:r>
              <a:rPr lang="en-US" sz="2000" dirty="0" smtClean="0">
                <a:solidFill>
                  <a:schemeClr val="tx1"/>
                </a:solidFill>
                <a:ea typeface="ＭＳ Ｐゴシック" pitchFamily="34" charset="-128"/>
              </a:rPr>
              <a:t>Choose varied meeting locations</a:t>
            </a:r>
          </a:p>
          <a:p>
            <a:pPr marL="914400" lvl="1" indent="-457200" eaLnBrk="1" hangingPunct="1">
              <a:buFont typeface="Arial" pitchFamily="34" charset="0"/>
              <a:buChar char="•"/>
            </a:pPr>
            <a:r>
              <a:rPr lang="en-US" sz="2000" dirty="0" smtClean="0">
                <a:solidFill>
                  <a:schemeClr val="tx1"/>
                </a:solidFill>
                <a:ea typeface="ＭＳ Ｐゴシック" pitchFamily="34" charset="-128"/>
              </a:rPr>
              <a:t>Consider planning the same program in different locations</a:t>
            </a:r>
          </a:p>
          <a:p>
            <a:pPr marL="914400" lvl="1" indent="-457200" eaLnBrk="1" hangingPunct="1">
              <a:buFont typeface="Arial" pitchFamily="34" charset="0"/>
              <a:buChar char="•"/>
            </a:pPr>
            <a:r>
              <a:rPr lang="en-US" sz="2000" dirty="0" smtClean="0">
                <a:solidFill>
                  <a:schemeClr val="tx1"/>
                </a:solidFill>
                <a:ea typeface="ＭＳ Ｐゴシック" pitchFamily="34" charset="-128"/>
              </a:rPr>
              <a:t>Diversify programming to match the range of member interests</a:t>
            </a:r>
          </a:p>
          <a:p>
            <a:pPr marL="457200" indent="-457200" eaLnBrk="1" hangingPunct="1"/>
            <a:r>
              <a:rPr lang="en-US" sz="2400" b="1" dirty="0" smtClean="0">
                <a:solidFill>
                  <a:schemeClr val="tx1"/>
                </a:solidFill>
                <a:ea typeface="ＭＳ Ｐゴシック" pitchFamily="34" charset="-128"/>
                <a:cs typeface="Arial"/>
              </a:rPr>
              <a:t>Consider lessons learned from previous meetings</a:t>
            </a:r>
          </a:p>
          <a:p>
            <a:pPr marL="914400" lvl="1" indent="-457200" eaLnBrk="1" hangingPunct="1">
              <a:buFont typeface="Arial" pitchFamily="34" charset="0"/>
              <a:buChar char="•"/>
            </a:pPr>
            <a:r>
              <a:rPr lang="en-US" sz="2000" dirty="0" smtClean="0">
                <a:solidFill>
                  <a:schemeClr val="tx1"/>
                </a:solidFill>
                <a:ea typeface="ＭＳ Ｐゴシック" pitchFamily="34" charset="-128"/>
              </a:rPr>
              <a:t>Review Annual Report from previous year on FORMS.</a:t>
            </a:r>
          </a:p>
          <a:p>
            <a:pPr marL="914400" lvl="1" indent="-457200" eaLnBrk="1" hangingPunct="1">
              <a:buFont typeface="Arial" pitchFamily="34" charset="0"/>
              <a:buChar char="•"/>
            </a:pPr>
            <a:endParaRPr lang="en-US" dirty="0" smtClean="0">
              <a:ea typeface="ＭＳ Ｐゴシック" pitchFamily="34" charset="-128"/>
            </a:endParaRPr>
          </a:p>
        </p:txBody>
      </p:sp>
      <p:sp>
        <p:nvSpPr>
          <p:cNvPr id="5" name="Title 1"/>
          <p:cNvSpPr>
            <a:spLocks noGrp="1"/>
          </p:cNvSpPr>
          <p:nvPr>
            <p:ph type="title"/>
          </p:nvPr>
        </p:nvSpPr>
        <p:spPr>
          <a:xfrm>
            <a:off x="762000" y="0"/>
            <a:ext cx="5616575" cy="944562"/>
          </a:xfrm>
        </p:spPr>
        <p:txBody>
          <a:bodyPr/>
          <a:lstStyle/>
          <a:p>
            <a:pPr eaLnBrk="1" hangingPunct="1"/>
            <a:r>
              <a:rPr lang="en-US" sz="2800" dirty="0" smtClean="0">
                <a:solidFill>
                  <a:srgbClr val="0033CC"/>
                </a:solidFill>
                <a:ea typeface="ＭＳ Ｐゴシック" pitchFamily="34" charset="-128"/>
              </a:rPr>
              <a:t>MEETINGS</a:t>
            </a:r>
          </a:p>
        </p:txBody>
      </p:sp>
      <p:sp>
        <p:nvSpPr>
          <p:cNvPr id="6" name="Slide Number Placeholder 3"/>
          <p:cNvSpPr>
            <a:spLocks noGrp="1"/>
          </p:cNvSpPr>
          <p:nvPr>
            <p:ph type="sldNum" sz="quarter" idx="11"/>
          </p:nvPr>
        </p:nvSpPr>
        <p:spPr>
          <a:xfrm>
            <a:off x="6908800" y="6464300"/>
            <a:ext cx="1773238" cy="290513"/>
          </a:xfrm>
        </p:spPr>
        <p:txBody>
          <a:bodyPr/>
          <a:lstStyle/>
          <a:p>
            <a:pPr>
              <a:defRPr/>
            </a:pPr>
            <a:fld id="{69E7BCFD-0678-4B41-9611-C216E430F968}" type="slidenum">
              <a:rPr lang="en-GB" smtClean="0"/>
              <a:pPr>
                <a:defRPr/>
              </a:pPr>
              <a:t>21</a:t>
            </a:fld>
            <a:endParaRPr lang="en-GB" dirty="0"/>
          </a:p>
        </p:txBody>
      </p:sp>
    </p:spTree>
    <p:extLst>
      <p:ext uri="{BB962C8B-B14F-4D97-AF65-F5344CB8AC3E}">
        <p14:creationId xmlns:p14="http://schemas.microsoft.com/office/powerpoint/2010/main" val="6332544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685800" y="76200"/>
            <a:ext cx="5573712" cy="944562"/>
          </a:xfrm>
        </p:spPr>
        <p:txBody>
          <a:bodyPr/>
          <a:lstStyle/>
          <a:p>
            <a:pPr eaLnBrk="1" hangingPunct="1"/>
            <a:r>
              <a:rPr lang="en-US" sz="2800" dirty="0" smtClean="0">
                <a:solidFill>
                  <a:srgbClr val="0033CC"/>
                </a:solidFill>
                <a:ea typeface="ＭＳ Ｐゴシック" pitchFamily="34" charset="-128"/>
              </a:rPr>
              <a:t>ACS RESOURCES FOR LOCAL SECTION MEETING CONTENT</a:t>
            </a:r>
          </a:p>
        </p:txBody>
      </p:sp>
      <p:sp>
        <p:nvSpPr>
          <p:cNvPr id="79875" name="Content Placeholder 2"/>
          <p:cNvSpPr>
            <a:spLocks noGrp="1"/>
          </p:cNvSpPr>
          <p:nvPr>
            <p:ph idx="1"/>
          </p:nvPr>
        </p:nvSpPr>
        <p:spPr>
          <a:xfrm>
            <a:off x="827088" y="1646237"/>
            <a:ext cx="8316912" cy="4678363"/>
          </a:xfrm>
        </p:spPr>
        <p:txBody>
          <a:bodyPr/>
          <a:lstStyle/>
          <a:p>
            <a:pPr eaLnBrk="1" hangingPunct="1"/>
            <a:r>
              <a:rPr lang="en-US" sz="2400" b="1" dirty="0" smtClean="0">
                <a:solidFill>
                  <a:schemeClr val="tx1"/>
                </a:solidFill>
                <a:ea typeface="ＭＳ Ｐゴシック" pitchFamily="34" charset="-128"/>
              </a:rPr>
              <a:t>ACS Speaker Directory </a:t>
            </a:r>
            <a:r>
              <a:rPr lang="en-US" dirty="0" smtClean="0">
                <a:solidFill>
                  <a:schemeClr val="tx1"/>
                </a:solidFill>
                <a:ea typeface="ＭＳ Ｐゴシック" pitchFamily="34" charset="-128"/>
              </a:rPr>
              <a:t>(speakers@acs.org)</a:t>
            </a:r>
          </a:p>
          <a:p>
            <a:pPr lvl="1" eaLnBrk="1" hangingPunct="1"/>
            <a:r>
              <a:rPr lang="en-US" sz="2000" dirty="0" smtClean="0">
                <a:solidFill>
                  <a:schemeClr val="tx1"/>
                </a:solidFill>
                <a:ea typeface="ＭＳ Ｐゴシック" pitchFamily="34" charset="-128"/>
              </a:rPr>
              <a:t>Located within the ACS Network</a:t>
            </a:r>
          </a:p>
          <a:p>
            <a:pPr lvl="1" eaLnBrk="1" hangingPunct="1"/>
            <a:r>
              <a:rPr lang="en-US" sz="2000" dirty="0" smtClean="0">
                <a:solidFill>
                  <a:schemeClr val="tx1"/>
                </a:solidFill>
                <a:ea typeface="ＭＳ Ｐゴシック" pitchFamily="34" charset="-128"/>
              </a:rPr>
              <a:t>Contains speakers that have been vetted by LSAC</a:t>
            </a:r>
          </a:p>
          <a:p>
            <a:pPr eaLnBrk="1" hangingPunct="1"/>
            <a:r>
              <a:rPr lang="en-US" sz="2400" b="1" dirty="0" smtClean="0">
                <a:solidFill>
                  <a:schemeClr val="tx1"/>
                </a:solidFill>
                <a:ea typeface="ＭＳ Ｐゴシック" pitchFamily="34" charset="-128"/>
              </a:rPr>
              <a:t>ACS </a:t>
            </a:r>
            <a:r>
              <a:rPr lang="en-US" sz="2400" b="1" dirty="0">
                <a:solidFill>
                  <a:schemeClr val="tx1"/>
                </a:solidFill>
                <a:ea typeface="ＭＳ Ｐゴシック" pitchFamily="34" charset="-128"/>
              </a:rPr>
              <a:t>Webinars </a:t>
            </a:r>
            <a:r>
              <a:rPr lang="en-US" dirty="0">
                <a:solidFill>
                  <a:schemeClr val="tx1"/>
                </a:solidFill>
                <a:ea typeface="ＭＳ Ｐゴシック" pitchFamily="34" charset="-128"/>
              </a:rPr>
              <a:t>(</a:t>
            </a:r>
            <a:r>
              <a:rPr lang="en-US" dirty="0" smtClean="0">
                <a:solidFill>
                  <a:schemeClr val="tx1"/>
                </a:solidFill>
                <a:ea typeface="ＭＳ Ｐゴシック" pitchFamily="34" charset="-128"/>
                <a:hlinkClick r:id="rId3"/>
              </a:rPr>
              <a:t>acswebinars@acs.org</a:t>
            </a:r>
            <a:r>
              <a:rPr lang="en-US" dirty="0" smtClean="0">
                <a:solidFill>
                  <a:schemeClr val="tx1"/>
                </a:solidFill>
                <a:ea typeface="ＭＳ Ｐゴシック" pitchFamily="34" charset="-128"/>
              </a:rPr>
              <a:t> or www.acswebinars.org)</a:t>
            </a:r>
          </a:p>
          <a:p>
            <a:pPr lvl="1" eaLnBrk="1" hangingPunct="1"/>
            <a:r>
              <a:rPr lang="en-US" sz="2000" dirty="0" smtClean="0">
                <a:solidFill>
                  <a:schemeClr val="tx1"/>
                </a:solidFill>
                <a:ea typeface="ＭＳ Ｐゴシック" pitchFamily="34" charset="-128"/>
              </a:rPr>
              <a:t>Held each Thursday at 2-3pm ET and are archived</a:t>
            </a:r>
          </a:p>
          <a:p>
            <a:pPr lvl="1" eaLnBrk="1" hangingPunct="1"/>
            <a:r>
              <a:rPr lang="en-US" sz="2000" dirty="0" smtClean="0">
                <a:solidFill>
                  <a:schemeClr val="tx1"/>
                </a:solidFill>
                <a:ea typeface="ＭＳ Ｐゴシック" pitchFamily="34" charset="-128"/>
              </a:rPr>
              <a:t>Archive is available to ACS members, only</a:t>
            </a:r>
          </a:p>
          <a:p>
            <a:pPr eaLnBrk="1" hangingPunct="1"/>
            <a:r>
              <a:rPr lang="en-US" sz="2400" b="1" dirty="0" smtClean="0">
                <a:solidFill>
                  <a:schemeClr val="tx1"/>
                </a:solidFill>
                <a:ea typeface="ＭＳ Ｐゴシック" pitchFamily="34" charset="-128"/>
              </a:rPr>
              <a:t>Presentations on Demand </a:t>
            </a:r>
            <a:r>
              <a:rPr lang="en-US" dirty="0" smtClean="0">
                <a:solidFill>
                  <a:schemeClr val="tx1"/>
                </a:solidFill>
                <a:ea typeface="ＭＳ Ｐゴシック" pitchFamily="34" charset="-128"/>
              </a:rPr>
              <a:t>(POD@acs.org)</a:t>
            </a:r>
          </a:p>
          <a:p>
            <a:pPr lvl="1" eaLnBrk="1" hangingPunct="1"/>
            <a:r>
              <a:rPr lang="en-US" sz="2000" dirty="0" smtClean="0">
                <a:solidFill>
                  <a:schemeClr val="tx1"/>
                </a:solidFill>
                <a:ea typeface="ＭＳ Ｐゴシック" pitchFamily="34" charset="-128"/>
              </a:rPr>
              <a:t>Recorded national meeting presentations available to ACS Members, only</a:t>
            </a:r>
          </a:p>
        </p:txBody>
      </p:sp>
      <p:sp>
        <p:nvSpPr>
          <p:cNvPr id="4" name="Slide Number Placeholder 3"/>
          <p:cNvSpPr>
            <a:spLocks noGrp="1"/>
          </p:cNvSpPr>
          <p:nvPr>
            <p:ph type="sldNum" sz="quarter" idx="11"/>
          </p:nvPr>
        </p:nvSpPr>
        <p:spPr>
          <a:xfrm>
            <a:off x="6908800" y="6464300"/>
            <a:ext cx="1773238" cy="290513"/>
          </a:xfrm>
        </p:spPr>
        <p:txBody>
          <a:bodyPr/>
          <a:lstStyle/>
          <a:p>
            <a:pPr>
              <a:defRPr/>
            </a:pPr>
            <a:fld id="{69E7BCFD-0678-4B41-9611-C216E430F968}" type="slidenum">
              <a:rPr lang="en-GB" smtClean="0"/>
              <a:pPr>
                <a:defRPr/>
              </a:pPr>
              <a:t>22</a:t>
            </a:fld>
            <a:endParaRPr lang="en-GB" dirty="0"/>
          </a:p>
        </p:txBody>
      </p:sp>
    </p:spTree>
    <p:extLst>
      <p:ext uri="{BB962C8B-B14F-4D97-AF65-F5344CB8AC3E}">
        <p14:creationId xmlns:p14="http://schemas.microsoft.com/office/powerpoint/2010/main" val="10849021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ubtitle 2"/>
          <p:cNvSpPr>
            <a:spLocks noGrp="1"/>
          </p:cNvSpPr>
          <p:nvPr>
            <p:ph idx="1"/>
          </p:nvPr>
        </p:nvSpPr>
        <p:spPr>
          <a:xfrm>
            <a:off x="827088" y="1447800"/>
            <a:ext cx="7859712" cy="4352925"/>
          </a:xfrm>
        </p:spPr>
        <p:txBody>
          <a:bodyPr/>
          <a:lstStyle/>
          <a:p>
            <a:pPr marL="914400" lvl="1" indent="-457200" eaLnBrk="1" hangingPunct="1">
              <a:buFont typeface="Arial" pitchFamily="34" charset="0"/>
              <a:buChar char="•"/>
              <a:defRPr/>
            </a:pPr>
            <a:r>
              <a:rPr lang="en-US" sz="2400" dirty="0" smtClean="0">
                <a:solidFill>
                  <a:schemeClr val="tx1"/>
                </a:solidFill>
                <a:ea typeface="ＭＳ Ｐゴシック" pitchFamily="34" charset="-128"/>
              </a:rPr>
              <a:t>Annual Meeting (check Bylaws for requirements)</a:t>
            </a:r>
          </a:p>
          <a:p>
            <a:pPr marL="914400" lvl="1" indent="-457200" eaLnBrk="1" hangingPunct="1">
              <a:buFont typeface="Arial" pitchFamily="34" charset="0"/>
              <a:buChar char="•"/>
              <a:defRPr/>
            </a:pPr>
            <a:r>
              <a:rPr lang="en-US" sz="2400" dirty="0" smtClean="0">
                <a:solidFill>
                  <a:schemeClr val="tx1"/>
                </a:solidFill>
                <a:ea typeface="ＭＳ Ｐゴシック" pitchFamily="34" charset="-128"/>
              </a:rPr>
              <a:t>Chemists Celebrate Earth Week</a:t>
            </a:r>
          </a:p>
          <a:p>
            <a:pPr marL="1314450" lvl="2" indent="-457200" eaLnBrk="1" hangingPunct="1">
              <a:buFont typeface="Wingdings" panose="05000000000000000000" pitchFamily="2" charset="2"/>
              <a:buChar char="Ø"/>
              <a:defRPr/>
            </a:pPr>
            <a:r>
              <a:rPr lang="en-US" sz="2000" dirty="0" smtClean="0">
                <a:solidFill>
                  <a:schemeClr val="tx1"/>
                </a:solidFill>
                <a:ea typeface="ＭＳ Ｐゴシック" pitchFamily="34" charset="-128"/>
              </a:rPr>
              <a:t>April 22-28, 2018</a:t>
            </a:r>
          </a:p>
          <a:p>
            <a:pPr marL="914400" lvl="1" indent="-457200" eaLnBrk="1" hangingPunct="1">
              <a:buFont typeface="Arial" pitchFamily="34" charset="0"/>
              <a:buChar char="•"/>
              <a:defRPr/>
            </a:pPr>
            <a:r>
              <a:rPr lang="en-US" sz="2400" dirty="0" smtClean="0">
                <a:solidFill>
                  <a:schemeClr val="tx1"/>
                </a:solidFill>
                <a:ea typeface="ＭＳ Ｐゴシック" pitchFamily="34" charset="-128"/>
              </a:rPr>
              <a:t>National Chemistry Week</a:t>
            </a:r>
          </a:p>
          <a:p>
            <a:pPr lvl="2" eaLnBrk="1" hangingPunct="1">
              <a:buFont typeface="Wingdings" panose="05000000000000000000" pitchFamily="2" charset="2"/>
              <a:buChar char="Ø"/>
              <a:defRPr/>
            </a:pPr>
            <a:r>
              <a:rPr lang="en-US" sz="2000" dirty="0" smtClean="0">
                <a:solidFill>
                  <a:schemeClr val="tx1"/>
                </a:solidFill>
                <a:ea typeface="ＭＳ Ｐゴシック" pitchFamily="34" charset="-128"/>
              </a:rPr>
              <a:t>Held the fourth week of October annually</a:t>
            </a:r>
          </a:p>
          <a:p>
            <a:pPr marL="914400" lvl="1" indent="-457200" eaLnBrk="1" hangingPunct="1">
              <a:buFont typeface="Arial" pitchFamily="34" charset="0"/>
              <a:buChar char="•"/>
              <a:defRPr/>
            </a:pPr>
            <a:r>
              <a:rPr lang="en-US" sz="2400" dirty="0" smtClean="0">
                <a:solidFill>
                  <a:schemeClr val="tx1"/>
                </a:solidFill>
                <a:ea typeface="ＭＳ Ｐゴシック" pitchFamily="34" charset="-128"/>
              </a:rPr>
              <a:t>Awards dinner</a:t>
            </a:r>
          </a:p>
          <a:p>
            <a:pPr marL="914400" lvl="1" indent="-457200" eaLnBrk="1" hangingPunct="1">
              <a:buFont typeface="Arial" pitchFamily="34" charset="0"/>
              <a:buChar char="•"/>
              <a:defRPr/>
            </a:pPr>
            <a:r>
              <a:rPr lang="en-US" sz="2400" dirty="0" smtClean="0">
                <a:solidFill>
                  <a:schemeClr val="tx1"/>
                </a:solidFill>
                <a:ea typeface="ＭＳ Ｐゴシック" pitchFamily="34" charset="-128"/>
              </a:rPr>
              <a:t>50 &amp; 60 year member award presentations</a:t>
            </a:r>
          </a:p>
          <a:p>
            <a:pPr marL="914400" lvl="1" indent="-457200" eaLnBrk="1" hangingPunct="1">
              <a:buFont typeface="Arial" pitchFamily="34" charset="0"/>
              <a:buChar char="•"/>
              <a:defRPr/>
            </a:pPr>
            <a:r>
              <a:rPr lang="en-US" sz="2400" dirty="0" smtClean="0">
                <a:solidFill>
                  <a:schemeClr val="tx1"/>
                </a:solidFill>
                <a:ea typeface="ＭＳ Ｐゴシック" pitchFamily="34" charset="-128"/>
              </a:rPr>
              <a:t>Annual symposium with theme</a:t>
            </a:r>
          </a:p>
          <a:p>
            <a:pPr marL="914400" lvl="1" indent="-457200" eaLnBrk="1" hangingPunct="1">
              <a:buFont typeface="Arial" pitchFamily="34" charset="0"/>
              <a:buChar char="•"/>
              <a:defRPr/>
            </a:pPr>
            <a:r>
              <a:rPr lang="en-US" sz="2400" dirty="0" smtClean="0">
                <a:solidFill>
                  <a:schemeClr val="tx1"/>
                </a:solidFill>
                <a:ea typeface="ＭＳ Ｐゴシック" pitchFamily="34" charset="-128"/>
              </a:rPr>
              <a:t>Public Outreach Events</a:t>
            </a:r>
          </a:p>
        </p:txBody>
      </p:sp>
      <p:sp>
        <p:nvSpPr>
          <p:cNvPr id="5" name="Title 1"/>
          <p:cNvSpPr>
            <a:spLocks noGrp="1"/>
          </p:cNvSpPr>
          <p:nvPr>
            <p:ph type="title"/>
          </p:nvPr>
        </p:nvSpPr>
        <p:spPr>
          <a:xfrm>
            <a:off x="762000" y="0"/>
            <a:ext cx="5616575" cy="944562"/>
          </a:xfrm>
        </p:spPr>
        <p:txBody>
          <a:bodyPr/>
          <a:lstStyle/>
          <a:p>
            <a:pPr eaLnBrk="1" hangingPunct="1"/>
            <a:r>
              <a:rPr lang="en-US" sz="2800" dirty="0" smtClean="0">
                <a:solidFill>
                  <a:srgbClr val="0033CC"/>
                </a:solidFill>
                <a:ea typeface="ＭＳ Ｐゴシック" pitchFamily="34" charset="-128"/>
              </a:rPr>
              <a:t>EVENTS</a:t>
            </a:r>
          </a:p>
        </p:txBody>
      </p:sp>
      <p:sp>
        <p:nvSpPr>
          <p:cNvPr id="6" name="Slide Number Placeholder 3"/>
          <p:cNvSpPr>
            <a:spLocks noGrp="1"/>
          </p:cNvSpPr>
          <p:nvPr>
            <p:ph type="sldNum" sz="quarter" idx="11"/>
          </p:nvPr>
        </p:nvSpPr>
        <p:spPr>
          <a:xfrm>
            <a:off x="6908800" y="6464300"/>
            <a:ext cx="1773238" cy="290513"/>
          </a:xfrm>
        </p:spPr>
        <p:txBody>
          <a:bodyPr/>
          <a:lstStyle/>
          <a:p>
            <a:pPr>
              <a:defRPr/>
            </a:pPr>
            <a:fld id="{69E7BCFD-0678-4B41-9611-C216E430F968}" type="slidenum">
              <a:rPr lang="en-GB" smtClean="0"/>
              <a:pPr>
                <a:defRPr/>
              </a:pPr>
              <a:t>23</a:t>
            </a:fld>
            <a:endParaRPr lang="en-GB" dirty="0"/>
          </a:p>
        </p:txBody>
      </p:sp>
    </p:spTree>
    <p:extLst>
      <p:ext uri="{BB962C8B-B14F-4D97-AF65-F5344CB8AC3E}">
        <p14:creationId xmlns:p14="http://schemas.microsoft.com/office/powerpoint/2010/main" val="32653156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Content Placeholder 2"/>
          <p:cNvSpPr>
            <a:spLocks noGrp="1"/>
          </p:cNvSpPr>
          <p:nvPr>
            <p:ph idx="1"/>
          </p:nvPr>
        </p:nvSpPr>
        <p:spPr/>
        <p:txBody>
          <a:bodyPr/>
          <a:lstStyle/>
          <a:p>
            <a:pPr eaLnBrk="1" hangingPunct="1"/>
            <a:r>
              <a:rPr lang="en-US" sz="2400" b="1" dirty="0" smtClean="0">
                <a:solidFill>
                  <a:schemeClr val="tx1"/>
                </a:solidFill>
                <a:ea typeface="ＭＳ Ｐゴシック" pitchFamily="34" charset="-128"/>
              </a:rPr>
              <a:t>Advocacy</a:t>
            </a:r>
          </a:p>
          <a:p>
            <a:pPr eaLnBrk="1" hangingPunct="1"/>
            <a:r>
              <a:rPr lang="en-US" sz="2400" b="1" dirty="0" smtClean="0">
                <a:solidFill>
                  <a:schemeClr val="tx1"/>
                </a:solidFill>
                <a:ea typeface="ＭＳ Ｐゴシック" pitchFamily="34" charset="-128"/>
              </a:rPr>
              <a:t>Student/member interactions</a:t>
            </a:r>
          </a:p>
          <a:p>
            <a:pPr eaLnBrk="1" hangingPunct="1"/>
            <a:r>
              <a:rPr lang="en-US" sz="2400" b="1" dirty="0" smtClean="0">
                <a:solidFill>
                  <a:schemeClr val="tx1"/>
                </a:solidFill>
                <a:ea typeface="ＭＳ Ｐゴシック" pitchFamily="34" charset="-128"/>
              </a:rPr>
              <a:t>Networking/Social </a:t>
            </a:r>
            <a:r>
              <a:rPr lang="en-US" sz="2400" b="1" dirty="0">
                <a:solidFill>
                  <a:schemeClr val="tx1"/>
                </a:solidFill>
                <a:ea typeface="ＭＳ Ｐゴシック" pitchFamily="34" charset="-128"/>
              </a:rPr>
              <a:t>E</a:t>
            </a:r>
            <a:r>
              <a:rPr lang="en-US" sz="2400" b="1" dirty="0" smtClean="0">
                <a:solidFill>
                  <a:schemeClr val="tx1"/>
                </a:solidFill>
                <a:ea typeface="ＭＳ Ｐゴシック" pitchFamily="34" charset="-128"/>
              </a:rPr>
              <a:t>vents</a:t>
            </a:r>
          </a:p>
          <a:p>
            <a:pPr eaLnBrk="1" hangingPunct="1"/>
            <a:r>
              <a:rPr lang="en-US" sz="2400" b="1" dirty="0" smtClean="0">
                <a:solidFill>
                  <a:schemeClr val="tx1"/>
                </a:solidFill>
                <a:ea typeface="ＭＳ Ｐゴシック" pitchFamily="34" charset="-128"/>
              </a:rPr>
              <a:t>Organized Trips</a:t>
            </a:r>
          </a:p>
          <a:p>
            <a:pPr lvl="1" eaLnBrk="1" hangingPunct="1"/>
            <a:r>
              <a:rPr lang="en-US" sz="2000" dirty="0" smtClean="0">
                <a:solidFill>
                  <a:schemeClr val="tx1"/>
                </a:solidFill>
                <a:ea typeface="ＭＳ Ｐゴシック" pitchFamily="34" charset="-128"/>
              </a:rPr>
              <a:t>museums</a:t>
            </a:r>
          </a:p>
          <a:p>
            <a:pPr lvl="1" eaLnBrk="1" hangingPunct="1"/>
            <a:r>
              <a:rPr lang="en-US" sz="2000" dirty="0" smtClean="0">
                <a:solidFill>
                  <a:schemeClr val="tx1"/>
                </a:solidFill>
                <a:ea typeface="ＭＳ Ｐゴシック" pitchFamily="34" charset="-128"/>
              </a:rPr>
              <a:t>sports events</a:t>
            </a:r>
          </a:p>
          <a:p>
            <a:pPr lvl="1" eaLnBrk="1" hangingPunct="1"/>
            <a:r>
              <a:rPr lang="en-US" sz="2000" dirty="0" smtClean="0">
                <a:solidFill>
                  <a:schemeClr val="tx1"/>
                </a:solidFill>
                <a:ea typeface="ＭＳ Ｐゴシック" pitchFamily="34" charset="-128"/>
              </a:rPr>
              <a:t>wine tasting</a:t>
            </a:r>
          </a:p>
          <a:p>
            <a:pPr lvl="1" eaLnBrk="1" hangingPunct="1"/>
            <a:r>
              <a:rPr lang="en-US" sz="2000" dirty="0" smtClean="0">
                <a:solidFill>
                  <a:schemeClr val="tx1"/>
                </a:solidFill>
                <a:ea typeface="ＭＳ Ｐゴシック" pitchFamily="34" charset="-128"/>
              </a:rPr>
              <a:t>whale watching</a:t>
            </a:r>
          </a:p>
        </p:txBody>
      </p:sp>
      <p:sp>
        <p:nvSpPr>
          <p:cNvPr id="6" name="Title 1"/>
          <p:cNvSpPr>
            <a:spLocks noGrp="1"/>
          </p:cNvSpPr>
          <p:nvPr>
            <p:ph type="title"/>
          </p:nvPr>
        </p:nvSpPr>
        <p:spPr>
          <a:xfrm>
            <a:off x="762000" y="0"/>
            <a:ext cx="5616575" cy="944562"/>
          </a:xfrm>
        </p:spPr>
        <p:txBody>
          <a:bodyPr/>
          <a:lstStyle/>
          <a:p>
            <a:pPr eaLnBrk="1" hangingPunct="1"/>
            <a:r>
              <a:rPr lang="en-US" sz="2800" dirty="0" smtClean="0">
                <a:solidFill>
                  <a:srgbClr val="0033CC"/>
                </a:solidFill>
                <a:ea typeface="ＭＳ Ｐゴシック" pitchFamily="34" charset="-128"/>
              </a:rPr>
              <a:t>ACTIVITIES</a:t>
            </a:r>
          </a:p>
        </p:txBody>
      </p:sp>
      <p:sp>
        <p:nvSpPr>
          <p:cNvPr id="7" name="Slide Number Placeholder 3"/>
          <p:cNvSpPr>
            <a:spLocks noGrp="1"/>
          </p:cNvSpPr>
          <p:nvPr>
            <p:ph type="sldNum" sz="quarter" idx="11"/>
          </p:nvPr>
        </p:nvSpPr>
        <p:spPr>
          <a:xfrm>
            <a:off x="6908800" y="6464300"/>
            <a:ext cx="1773238" cy="290513"/>
          </a:xfrm>
        </p:spPr>
        <p:txBody>
          <a:bodyPr/>
          <a:lstStyle/>
          <a:p>
            <a:pPr>
              <a:defRPr/>
            </a:pPr>
            <a:fld id="{69E7BCFD-0678-4B41-9611-C216E430F968}" type="slidenum">
              <a:rPr lang="en-GB" smtClean="0"/>
              <a:pPr>
                <a:defRPr/>
              </a:pPr>
              <a:t>24</a:t>
            </a:fld>
            <a:endParaRPr lang="en-GB" dirty="0"/>
          </a:p>
        </p:txBody>
      </p:sp>
    </p:spTree>
    <p:extLst>
      <p:ext uri="{BB962C8B-B14F-4D97-AF65-F5344CB8AC3E}">
        <p14:creationId xmlns:p14="http://schemas.microsoft.com/office/powerpoint/2010/main" val="17577827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838200" y="152400"/>
            <a:ext cx="5616575" cy="944562"/>
          </a:xfrm>
        </p:spPr>
        <p:txBody>
          <a:bodyPr/>
          <a:lstStyle/>
          <a:p>
            <a:pPr eaLnBrk="1" hangingPunct="1"/>
            <a:r>
              <a:rPr lang="en-US" dirty="0" smtClean="0">
                <a:solidFill>
                  <a:srgbClr val="0033CC"/>
                </a:solidFill>
                <a:ea typeface="ＭＳ Ｐゴシック" pitchFamily="34" charset="-128"/>
              </a:rPr>
              <a:t>SUMMARY: “LOCAL SECTION LEADERSHIP”</a:t>
            </a:r>
          </a:p>
        </p:txBody>
      </p:sp>
      <p:sp>
        <p:nvSpPr>
          <p:cNvPr id="36867" name="Content Placeholder 2"/>
          <p:cNvSpPr>
            <a:spLocks noGrp="1"/>
          </p:cNvSpPr>
          <p:nvPr>
            <p:ph idx="1"/>
          </p:nvPr>
        </p:nvSpPr>
        <p:spPr>
          <a:xfrm>
            <a:off x="838200" y="2057400"/>
            <a:ext cx="7859712" cy="3713162"/>
          </a:xfrm>
        </p:spPr>
        <p:txBody>
          <a:bodyPr/>
          <a:lstStyle/>
          <a:p>
            <a:pPr eaLnBrk="1" hangingPunct="1"/>
            <a:r>
              <a:rPr lang="en-US" sz="2400" dirty="0" smtClean="0">
                <a:solidFill>
                  <a:schemeClr val="tx1"/>
                </a:solidFill>
                <a:ea typeface="ＭＳ Ｐゴシック" pitchFamily="34" charset="-128"/>
              </a:rPr>
              <a:t>Executive Board</a:t>
            </a:r>
          </a:p>
          <a:p>
            <a:pPr eaLnBrk="1" hangingPunct="1"/>
            <a:r>
              <a:rPr lang="en-US" sz="2400" dirty="0" smtClean="0">
                <a:solidFill>
                  <a:schemeClr val="tx1"/>
                </a:solidFill>
                <a:ea typeface="ＭＳ Ｐゴシック" pitchFamily="34" charset="-128"/>
              </a:rPr>
              <a:t>Budgeting</a:t>
            </a:r>
          </a:p>
          <a:p>
            <a:pPr eaLnBrk="1" hangingPunct="1"/>
            <a:r>
              <a:rPr lang="en-US" sz="2400" dirty="0" smtClean="0">
                <a:solidFill>
                  <a:schemeClr val="tx1"/>
                </a:solidFill>
                <a:ea typeface="ＭＳ Ｐゴシック" pitchFamily="34" charset="-128"/>
              </a:rPr>
              <a:t>Elections</a:t>
            </a:r>
          </a:p>
          <a:p>
            <a:pPr eaLnBrk="1" hangingPunct="1"/>
            <a:r>
              <a:rPr lang="en-US" sz="2400" dirty="0" smtClean="0">
                <a:solidFill>
                  <a:schemeClr val="tx1"/>
                </a:solidFill>
                <a:ea typeface="ＭＳ Ｐゴシック" pitchFamily="34" charset="-128"/>
              </a:rPr>
              <a:t>Meetings</a:t>
            </a:r>
          </a:p>
          <a:p>
            <a:pPr eaLnBrk="1" hangingPunct="1"/>
            <a:r>
              <a:rPr lang="en-US" sz="2400" dirty="0" smtClean="0">
                <a:solidFill>
                  <a:schemeClr val="tx1"/>
                </a:solidFill>
                <a:ea typeface="ＭＳ Ｐゴシック" pitchFamily="34" charset="-128"/>
              </a:rPr>
              <a:t>Events</a:t>
            </a:r>
          </a:p>
          <a:p>
            <a:pPr eaLnBrk="1" hangingPunct="1"/>
            <a:r>
              <a:rPr lang="en-US" sz="2400" dirty="0" smtClean="0">
                <a:solidFill>
                  <a:schemeClr val="tx1"/>
                </a:solidFill>
                <a:ea typeface="ＭＳ Ｐゴシック" pitchFamily="34" charset="-128"/>
              </a:rPr>
              <a:t>Activities</a:t>
            </a:r>
          </a:p>
        </p:txBody>
      </p:sp>
      <p:sp>
        <p:nvSpPr>
          <p:cNvPr id="4" name="Slide Number Placeholder 3"/>
          <p:cNvSpPr>
            <a:spLocks noGrp="1"/>
          </p:cNvSpPr>
          <p:nvPr>
            <p:ph type="sldNum" sz="quarter" idx="11"/>
          </p:nvPr>
        </p:nvSpPr>
        <p:spPr>
          <a:xfrm>
            <a:off x="6908800" y="6464300"/>
            <a:ext cx="1773238" cy="290513"/>
          </a:xfrm>
        </p:spPr>
        <p:txBody>
          <a:bodyPr/>
          <a:lstStyle/>
          <a:p>
            <a:pPr>
              <a:defRPr/>
            </a:pPr>
            <a:fld id="{69E7BCFD-0678-4B41-9611-C216E430F968}" type="slidenum">
              <a:rPr lang="en-GB" smtClean="0"/>
              <a:pPr>
                <a:defRPr/>
              </a:pPr>
              <a:t>25</a:t>
            </a:fld>
            <a:endParaRPr lang="en-GB" dirty="0"/>
          </a:p>
        </p:txBody>
      </p:sp>
    </p:spTree>
    <p:extLst>
      <p:ext uri="{BB962C8B-B14F-4D97-AF65-F5344CB8AC3E}">
        <p14:creationId xmlns:p14="http://schemas.microsoft.com/office/powerpoint/2010/main" val="64765512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rrowheads="1"/>
          </p:cNvSpPr>
          <p:nvPr>
            <p:ph type="ctrTitle"/>
          </p:nvPr>
        </p:nvSpPr>
        <p:spPr>
          <a:xfrm>
            <a:off x="802481" y="1447800"/>
            <a:ext cx="5329237" cy="1439863"/>
          </a:xfrm>
        </p:spPr>
        <p:txBody>
          <a:bodyPr/>
          <a:lstStyle/>
          <a:p>
            <a:pPr algn="ctr" eaLnBrk="1" hangingPunct="1"/>
            <a:r>
              <a:rPr lang="en-US" dirty="0" smtClean="0">
                <a:ea typeface="ＭＳ Ｐゴシック" pitchFamily="34" charset="-128"/>
              </a:rPr>
              <a:t>Local Section Communications and </a:t>
            </a:r>
            <a:br>
              <a:rPr lang="en-US" dirty="0" smtClean="0">
                <a:ea typeface="ＭＳ Ｐゴシック" pitchFamily="34" charset="-128"/>
              </a:rPr>
            </a:br>
            <a:r>
              <a:rPr lang="en-US" dirty="0" smtClean="0">
                <a:ea typeface="ＭＳ Ｐゴシック" pitchFamily="34" charset="-128"/>
              </a:rPr>
              <a:t>ACS Resources</a:t>
            </a:r>
          </a:p>
        </p:txBody>
      </p:sp>
      <p:sp>
        <p:nvSpPr>
          <p:cNvPr id="66564" name="Rectangle 10"/>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54A6"/>
                </a:solidFill>
                <a:latin typeface="Arial" pitchFamily="34" charset="0"/>
                <a:ea typeface="ＭＳ Ｐゴシック" pitchFamily="34" charset="-128"/>
              </a:defRPr>
            </a:lvl1pPr>
            <a:lvl2pPr marL="742950" indent="-285750" eaLnBrk="0" hangingPunct="0">
              <a:defRPr sz="2400">
                <a:solidFill>
                  <a:srgbClr val="0054A6"/>
                </a:solidFill>
                <a:latin typeface="Arial" pitchFamily="34" charset="0"/>
                <a:ea typeface="ＭＳ Ｐゴシック" pitchFamily="34" charset="-128"/>
              </a:defRPr>
            </a:lvl2pPr>
            <a:lvl3pPr marL="1143000" indent="-228600" eaLnBrk="0" hangingPunct="0">
              <a:defRPr sz="2400">
                <a:solidFill>
                  <a:srgbClr val="0054A6"/>
                </a:solidFill>
                <a:latin typeface="Arial" pitchFamily="34" charset="0"/>
                <a:ea typeface="ＭＳ Ｐゴシック" pitchFamily="34" charset="-128"/>
              </a:defRPr>
            </a:lvl3pPr>
            <a:lvl4pPr marL="1600200" indent="-228600" eaLnBrk="0" hangingPunct="0">
              <a:defRPr sz="2400">
                <a:solidFill>
                  <a:srgbClr val="0054A6"/>
                </a:solidFill>
                <a:latin typeface="Arial" pitchFamily="34" charset="0"/>
                <a:ea typeface="ＭＳ Ｐゴシック" pitchFamily="34" charset="-128"/>
              </a:defRPr>
            </a:lvl4pPr>
            <a:lvl5pPr marL="2057400" indent="-228600" eaLnBrk="0" hangingPunct="0">
              <a:defRPr sz="2400">
                <a:solidFill>
                  <a:srgbClr val="0054A6"/>
                </a:solidFill>
                <a:latin typeface="Arial" pitchFamily="34" charset="0"/>
                <a:ea typeface="ＭＳ Ｐゴシック" pitchFamily="34" charset="-128"/>
              </a:defRPr>
            </a:lvl5pPr>
            <a:lvl6pPr marL="25146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6pPr>
            <a:lvl7pPr marL="29718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7pPr>
            <a:lvl8pPr marL="34290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8pPr>
            <a:lvl9pPr marL="38862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9pPr>
          </a:lstStyle>
          <a:p>
            <a:pPr eaLnBrk="1" hangingPunct="1"/>
            <a:r>
              <a:rPr lang="en-GB" sz="800" smtClean="0"/>
              <a:t>American Chemical Society</a:t>
            </a:r>
          </a:p>
        </p:txBody>
      </p:sp>
      <p:sp>
        <p:nvSpPr>
          <p:cNvPr id="2" name="TextBox 1"/>
          <p:cNvSpPr txBox="1"/>
          <p:nvPr/>
        </p:nvSpPr>
        <p:spPr>
          <a:xfrm>
            <a:off x="381000" y="5791200"/>
            <a:ext cx="6172200" cy="369332"/>
          </a:xfrm>
          <a:prstGeom prst="rect">
            <a:avLst/>
          </a:prstGeom>
          <a:noFill/>
        </p:spPr>
        <p:txBody>
          <a:bodyPr wrap="square" rtlCol="0">
            <a:spAutoFit/>
          </a:bodyPr>
          <a:lstStyle/>
          <a:p>
            <a:r>
              <a:rPr lang="en-US" b="1" dirty="0" smtClean="0">
                <a:solidFill>
                  <a:schemeClr val="bg1"/>
                </a:solidFill>
              </a:rPr>
              <a:t>Ellen </a:t>
            </a:r>
            <a:r>
              <a:rPr lang="en-US" b="1" dirty="0" err="1" smtClean="0">
                <a:solidFill>
                  <a:schemeClr val="bg1"/>
                </a:solidFill>
              </a:rPr>
              <a:t>Stechel</a:t>
            </a:r>
            <a:r>
              <a:rPr lang="en-US" dirty="0" smtClean="0">
                <a:solidFill>
                  <a:schemeClr val="bg1"/>
                </a:solidFill>
              </a:rPr>
              <a:t>, Subcommittee Chair, Technology and Tools</a:t>
            </a:r>
            <a:endParaRPr lang="en-US" dirty="0">
              <a:solidFill>
                <a:schemeClr val="bg1"/>
              </a:solidFill>
            </a:endParaRPr>
          </a:p>
        </p:txBody>
      </p:sp>
      <p:pic>
        <p:nvPicPr>
          <p:cNvPr id="6" name="Picture 5" descr="C:\Users\djf93\Pictures\stechelcx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7000" y="3124200"/>
            <a:ext cx="1600200" cy="23384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ustDataLst>
      <p:tags r:id="rId1"/>
    </p:custDataLst>
    <p:extLst>
      <p:ext uri="{BB962C8B-B14F-4D97-AF65-F5344CB8AC3E}">
        <p14:creationId xmlns:p14="http://schemas.microsoft.com/office/powerpoint/2010/main" val="145873570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762000" y="0"/>
            <a:ext cx="5616575" cy="944562"/>
          </a:xfrm>
        </p:spPr>
        <p:txBody>
          <a:bodyPr/>
          <a:lstStyle/>
          <a:p>
            <a:pPr eaLnBrk="1" hangingPunct="1"/>
            <a:r>
              <a:rPr lang="en-US" dirty="0" smtClean="0">
                <a:solidFill>
                  <a:srgbClr val="0033CC"/>
                </a:solidFill>
                <a:ea typeface="ＭＳ Ｐゴシック" pitchFamily="34" charset="-128"/>
              </a:rPr>
              <a:t>COMMUNICATION</a:t>
            </a:r>
          </a:p>
        </p:txBody>
      </p:sp>
      <p:sp>
        <p:nvSpPr>
          <p:cNvPr id="36867" name="Content Placeholder 2"/>
          <p:cNvSpPr>
            <a:spLocks noGrp="1"/>
          </p:cNvSpPr>
          <p:nvPr>
            <p:ph idx="1"/>
          </p:nvPr>
        </p:nvSpPr>
        <p:spPr/>
        <p:txBody>
          <a:bodyPr/>
          <a:lstStyle/>
          <a:p>
            <a:pPr eaLnBrk="1" hangingPunct="1"/>
            <a:r>
              <a:rPr lang="en-US" sz="2400" dirty="0" smtClean="0">
                <a:solidFill>
                  <a:schemeClr val="tx1"/>
                </a:solidFill>
                <a:ea typeface="ＭＳ Ｐゴシック" pitchFamily="34" charset="-128"/>
              </a:rPr>
              <a:t>Executive Board</a:t>
            </a:r>
            <a:endParaRPr lang="en-US" sz="2400" dirty="0">
              <a:solidFill>
                <a:schemeClr val="tx1"/>
              </a:solidFill>
              <a:ea typeface="ＭＳ Ｐゴシック" pitchFamily="34" charset="-128"/>
            </a:endParaRPr>
          </a:p>
          <a:p>
            <a:pPr eaLnBrk="1" hangingPunct="1"/>
            <a:r>
              <a:rPr lang="en-US" sz="2400" dirty="0" smtClean="0">
                <a:solidFill>
                  <a:schemeClr val="tx1"/>
                </a:solidFill>
                <a:ea typeface="ＭＳ Ｐゴシック" pitchFamily="34" charset="-128"/>
              </a:rPr>
              <a:t>Local Section Members </a:t>
            </a:r>
          </a:p>
          <a:p>
            <a:pPr eaLnBrk="1" hangingPunct="1"/>
            <a:r>
              <a:rPr lang="en-US" sz="2400" dirty="0" smtClean="0">
                <a:solidFill>
                  <a:schemeClr val="tx1"/>
                </a:solidFill>
                <a:ea typeface="ＭＳ Ｐゴシック" pitchFamily="34" charset="-128"/>
              </a:rPr>
              <a:t>Public</a:t>
            </a:r>
          </a:p>
          <a:p>
            <a:pPr eaLnBrk="1" hangingPunct="1"/>
            <a:r>
              <a:rPr lang="en-US" sz="2400" dirty="0" smtClean="0">
                <a:solidFill>
                  <a:schemeClr val="tx1"/>
                </a:solidFill>
                <a:ea typeface="ＭＳ Ｐゴシック" pitchFamily="34" charset="-128"/>
              </a:rPr>
              <a:t>Other Professional Groups/Companies</a:t>
            </a:r>
          </a:p>
          <a:p>
            <a:pPr eaLnBrk="1" hangingPunct="1"/>
            <a:r>
              <a:rPr lang="en-US" sz="2400" dirty="0" smtClean="0">
                <a:solidFill>
                  <a:schemeClr val="tx1"/>
                </a:solidFill>
                <a:ea typeface="ＭＳ Ｐゴシック" pitchFamily="34" charset="-128"/>
              </a:rPr>
              <a:t>ACS National</a:t>
            </a:r>
          </a:p>
          <a:p>
            <a:pPr eaLnBrk="1" hangingPunct="1"/>
            <a:endParaRPr lang="en-US" sz="2400" dirty="0" smtClean="0">
              <a:solidFill>
                <a:schemeClr val="tx1"/>
              </a:solidFill>
              <a:ea typeface="ＭＳ Ｐゴシック" pitchFamily="34" charset="-128"/>
            </a:endParaRPr>
          </a:p>
        </p:txBody>
      </p:sp>
      <p:sp>
        <p:nvSpPr>
          <p:cNvPr id="4" name="Slide Number Placeholder 3"/>
          <p:cNvSpPr>
            <a:spLocks noGrp="1"/>
          </p:cNvSpPr>
          <p:nvPr>
            <p:ph type="sldNum" sz="quarter" idx="11"/>
          </p:nvPr>
        </p:nvSpPr>
        <p:spPr>
          <a:xfrm>
            <a:off x="6908800" y="6464300"/>
            <a:ext cx="1773238" cy="290513"/>
          </a:xfrm>
        </p:spPr>
        <p:txBody>
          <a:bodyPr/>
          <a:lstStyle/>
          <a:p>
            <a:pPr>
              <a:defRPr/>
            </a:pPr>
            <a:fld id="{69E7BCFD-0678-4B41-9611-C216E430F968}" type="slidenum">
              <a:rPr lang="en-GB" smtClean="0"/>
              <a:pPr>
                <a:defRPr/>
              </a:pPr>
              <a:t>27</a:t>
            </a:fld>
            <a:endParaRPr lang="en-GB" dirty="0"/>
          </a:p>
        </p:txBody>
      </p:sp>
    </p:spTree>
    <p:extLst>
      <p:ext uri="{BB962C8B-B14F-4D97-AF65-F5344CB8AC3E}">
        <p14:creationId xmlns:p14="http://schemas.microsoft.com/office/powerpoint/2010/main" val="325327483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38200" y="0"/>
            <a:ext cx="5616575" cy="944562"/>
          </a:xfrm>
        </p:spPr>
        <p:txBody>
          <a:bodyPr/>
          <a:lstStyle/>
          <a:p>
            <a:pPr eaLnBrk="1" hangingPunct="1"/>
            <a:r>
              <a:rPr lang="en-US" dirty="0" smtClean="0">
                <a:solidFill>
                  <a:srgbClr val="0033CC"/>
                </a:solidFill>
              </a:rPr>
              <a:t>ACS RESOURCES: </a:t>
            </a:r>
            <a:r>
              <a:rPr lang="en-US" b="0" dirty="0" err="1" smtClean="0">
                <a:solidFill>
                  <a:srgbClr val="0033CC"/>
                </a:solidFill>
              </a:rPr>
              <a:t>eROSTERS</a:t>
            </a:r>
            <a:endParaRPr lang="en-US" b="0" dirty="0" smtClean="0">
              <a:solidFill>
                <a:srgbClr val="0033CC"/>
              </a:solidFill>
            </a:endParaRPr>
          </a:p>
        </p:txBody>
      </p:sp>
      <p:sp>
        <p:nvSpPr>
          <p:cNvPr id="16387" name="Rectangle 3"/>
          <p:cNvSpPr>
            <a:spLocks noGrp="1" noChangeArrowheads="1"/>
          </p:cNvSpPr>
          <p:nvPr>
            <p:ph idx="1"/>
          </p:nvPr>
        </p:nvSpPr>
        <p:spPr/>
        <p:txBody>
          <a:bodyPr/>
          <a:lstStyle/>
          <a:p>
            <a:pPr eaLnBrk="1" hangingPunct="1">
              <a:lnSpc>
                <a:spcPct val="90000"/>
              </a:lnSpc>
            </a:pPr>
            <a:r>
              <a:rPr lang="en-US" sz="2000" b="1" dirty="0" smtClean="0">
                <a:solidFill>
                  <a:srgbClr val="000000"/>
                </a:solidFill>
              </a:rPr>
              <a:t>Three Files</a:t>
            </a:r>
          </a:p>
          <a:p>
            <a:pPr lvl="1" eaLnBrk="1" hangingPunct="1">
              <a:lnSpc>
                <a:spcPct val="90000"/>
              </a:lnSpc>
            </a:pPr>
            <a:r>
              <a:rPr lang="en-US" sz="1800" dirty="0" smtClean="0">
                <a:solidFill>
                  <a:srgbClr val="000000"/>
                </a:solidFill>
              </a:rPr>
              <a:t>Local Section Roster</a:t>
            </a:r>
          </a:p>
          <a:p>
            <a:pPr lvl="2" eaLnBrk="1" hangingPunct="1">
              <a:lnSpc>
                <a:spcPct val="90000"/>
              </a:lnSpc>
            </a:pPr>
            <a:r>
              <a:rPr lang="en-US" sz="1600" dirty="0" smtClean="0">
                <a:solidFill>
                  <a:srgbClr val="000000"/>
                </a:solidFill>
              </a:rPr>
              <a:t>(Name, Addresses, Email, Demographic Data)</a:t>
            </a:r>
          </a:p>
          <a:p>
            <a:pPr lvl="1" eaLnBrk="1" hangingPunct="1">
              <a:lnSpc>
                <a:spcPct val="90000"/>
              </a:lnSpc>
            </a:pPr>
            <a:r>
              <a:rPr lang="en-US" sz="1800" dirty="0" smtClean="0">
                <a:solidFill>
                  <a:srgbClr val="000000"/>
                </a:solidFill>
              </a:rPr>
              <a:t>Activity Report</a:t>
            </a:r>
          </a:p>
          <a:p>
            <a:pPr lvl="2" eaLnBrk="1" hangingPunct="1">
              <a:lnSpc>
                <a:spcPct val="90000"/>
              </a:lnSpc>
            </a:pPr>
            <a:r>
              <a:rPr lang="en-US" sz="1600" dirty="0" smtClean="0">
                <a:solidFill>
                  <a:srgbClr val="000000"/>
                </a:solidFill>
              </a:rPr>
              <a:t>(Address Changes, New/Deceased Members, etc.)</a:t>
            </a:r>
          </a:p>
          <a:p>
            <a:pPr lvl="1" eaLnBrk="1" hangingPunct="1">
              <a:lnSpc>
                <a:spcPct val="90000"/>
              </a:lnSpc>
            </a:pPr>
            <a:r>
              <a:rPr lang="en-US" sz="1800" dirty="0" smtClean="0">
                <a:solidFill>
                  <a:srgbClr val="000000"/>
                </a:solidFill>
              </a:rPr>
              <a:t>Demographic Report</a:t>
            </a:r>
          </a:p>
          <a:p>
            <a:pPr lvl="2" eaLnBrk="1" hangingPunct="1">
              <a:lnSpc>
                <a:spcPct val="90000"/>
              </a:lnSpc>
            </a:pPr>
            <a:r>
              <a:rPr lang="en-US" sz="1600" dirty="0" smtClean="0">
                <a:solidFill>
                  <a:srgbClr val="000000"/>
                </a:solidFill>
              </a:rPr>
              <a:t>(Age, Years of Service, Education, Gender…)</a:t>
            </a:r>
          </a:p>
          <a:p>
            <a:pPr eaLnBrk="1" hangingPunct="1">
              <a:lnSpc>
                <a:spcPct val="90000"/>
              </a:lnSpc>
            </a:pPr>
            <a:r>
              <a:rPr lang="en-US" sz="2000" b="1" dirty="0" smtClean="0">
                <a:solidFill>
                  <a:srgbClr val="000000"/>
                </a:solidFill>
              </a:rPr>
              <a:t>Updated Monthly/Email Notification</a:t>
            </a:r>
          </a:p>
          <a:p>
            <a:pPr eaLnBrk="1" hangingPunct="1">
              <a:lnSpc>
                <a:spcPct val="90000"/>
              </a:lnSpc>
            </a:pPr>
            <a:r>
              <a:rPr lang="en-US" sz="2000" b="1" dirty="0" smtClean="0">
                <a:solidFill>
                  <a:srgbClr val="000000"/>
                </a:solidFill>
              </a:rPr>
              <a:t>Demo During ACS Resource Fair Saturday</a:t>
            </a:r>
          </a:p>
          <a:p>
            <a:pPr eaLnBrk="1" hangingPunct="1">
              <a:lnSpc>
                <a:spcPct val="90000"/>
              </a:lnSpc>
            </a:pPr>
            <a:r>
              <a:rPr lang="en-US" sz="2000" dirty="0" smtClean="0">
                <a:solidFill>
                  <a:srgbClr val="000000"/>
                </a:solidFill>
              </a:rPr>
              <a:t>You will be given access to your </a:t>
            </a:r>
            <a:r>
              <a:rPr lang="en-US" sz="2000" b="1" dirty="0" err="1" smtClean="0">
                <a:solidFill>
                  <a:srgbClr val="000000"/>
                </a:solidFill>
              </a:rPr>
              <a:t>eRoster</a:t>
            </a:r>
            <a:r>
              <a:rPr lang="en-US" sz="2000" b="1" dirty="0" smtClean="0">
                <a:solidFill>
                  <a:srgbClr val="000000"/>
                </a:solidFill>
              </a:rPr>
              <a:t> by January 30</a:t>
            </a:r>
            <a:r>
              <a:rPr lang="en-US" sz="2000" b="1" baseline="30000" dirty="0" smtClean="0">
                <a:solidFill>
                  <a:srgbClr val="000000"/>
                </a:solidFill>
              </a:rPr>
              <a:t>th</a:t>
            </a:r>
            <a:r>
              <a:rPr lang="en-US" sz="2000" dirty="0" smtClean="0">
                <a:solidFill>
                  <a:srgbClr val="000000"/>
                </a:solidFill>
              </a:rPr>
              <a:t> and will soon begin receiving communications about using the Roster</a:t>
            </a:r>
          </a:p>
        </p:txBody>
      </p:sp>
      <p:sp>
        <p:nvSpPr>
          <p:cNvPr id="5" name="Footer Placeholder 3"/>
          <p:cNvSpPr>
            <a:spLocks noGrp="1"/>
          </p:cNvSpPr>
          <p:nvPr>
            <p:ph type="ftr" sz="quarter" idx="10"/>
          </p:nvPr>
        </p:nvSpPr>
        <p:spPr>
          <a:xfrm>
            <a:off x="817563" y="6462713"/>
            <a:ext cx="2895600" cy="279400"/>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dirty="0">
                <a:solidFill>
                  <a:schemeClr val="tx2"/>
                </a:solidFill>
              </a:rPr>
              <a:t>American Chemical Society</a:t>
            </a:r>
          </a:p>
        </p:txBody>
      </p:sp>
      <p:sp>
        <p:nvSpPr>
          <p:cNvPr id="6" name="Slide Number Placeholder 3"/>
          <p:cNvSpPr>
            <a:spLocks noGrp="1"/>
          </p:cNvSpPr>
          <p:nvPr>
            <p:ph type="sldNum" sz="quarter" idx="11"/>
          </p:nvPr>
        </p:nvSpPr>
        <p:spPr>
          <a:xfrm>
            <a:off x="6908800" y="6464300"/>
            <a:ext cx="1773238" cy="290513"/>
          </a:xfrm>
        </p:spPr>
        <p:txBody>
          <a:bodyPr/>
          <a:lstStyle/>
          <a:p>
            <a:pPr>
              <a:defRPr/>
            </a:pPr>
            <a:fld id="{69E7BCFD-0678-4B41-9611-C216E430F968}" type="slidenum">
              <a:rPr lang="en-GB" smtClean="0"/>
              <a:pPr>
                <a:defRPr/>
              </a:pPr>
              <a:t>28</a:t>
            </a:fld>
            <a:endParaRPr lang="en-GB" dirty="0"/>
          </a:p>
        </p:txBody>
      </p:sp>
    </p:spTree>
    <p:custDataLst>
      <p:tags r:id="rId1"/>
    </p:custDataLst>
    <p:extLst>
      <p:ext uri="{BB962C8B-B14F-4D97-AF65-F5344CB8AC3E}">
        <p14:creationId xmlns:p14="http://schemas.microsoft.com/office/powerpoint/2010/main" val="106290692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5616575" cy="944562"/>
          </a:xfrm>
        </p:spPr>
        <p:txBody>
          <a:bodyPr/>
          <a:lstStyle/>
          <a:p>
            <a:r>
              <a:rPr lang="en-US" dirty="0" smtClean="0">
                <a:solidFill>
                  <a:srgbClr val="0033CC"/>
                </a:solidFill>
              </a:rPr>
              <a:t>OTHER ACS RESOURCES</a:t>
            </a:r>
            <a:endParaRPr lang="en-US" dirty="0">
              <a:solidFill>
                <a:srgbClr val="0033CC"/>
              </a:solidFill>
            </a:endParaRPr>
          </a:p>
        </p:txBody>
      </p:sp>
      <p:sp>
        <p:nvSpPr>
          <p:cNvPr id="3" name="Content Placeholder 2"/>
          <p:cNvSpPr>
            <a:spLocks noGrp="1"/>
          </p:cNvSpPr>
          <p:nvPr>
            <p:ph idx="1"/>
          </p:nvPr>
        </p:nvSpPr>
        <p:spPr>
          <a:xfrm>
            <a:off x="827088" y="1773238"/>
            <a:ext cx="4049712" cy="4352925"/>
          </a:xfrm>
        </p:spPr>
        <p:txBody>
          <a:bodyPr/>
          <a:lstStyle/>
          <a:p>
            <a:r>
              <a:rPr lang="en-US" b="1" dirty="0" smtClean="0">
                <a:solidFill>
                  <a:srgbClr val="000000"/>
                </a:solidFill>
              </a:rPr>
              <a:t>Use the ACS FREE service—Webs.com—to develop a website</a:t>
            </a:r>
          </a:p>
          <a:p>
            <a:r>
              <a:rPr lang="en-US" b="1" dirty="0">
                <a:solidFill>
                  <a:srgbClr val="000000"/>
                </a:solidFill>
              </a:rPr>
              <a:t>Visit the ACS Network (Volunteer Support and Engagement)</a:t>
            </a:r>
          </a:p>
          <a:p>
            <a:r>
              <a:rPr lang="en-US" b="1" dirty="0" smtClean="0">
                <a:solidFill>
                  <a:srgbClr val="000000"/>
                </a:solidFill>
              </a:rPr>
              <a:t>Visit </a:t>
            </a:r>
            <a:r>
              <a:rPr lang="en-US" b="1" dirty="0" smtClean="0">
                <a:solidFill>
                  <a:srgbClr val="000000"/>
                </a:solidFill>
                <a:hlinkClick r:id="rId3"/>
              </a:rPr>
              <a:t>www.acs.org/getinvolved</a:t>
            </a:r>
            <a:r>
              <a:rPr lang="en-US" b="1" dirty="0" smtClean="0">
                <a:solidFill>
                  <a:srgbClr val="000000"/>
                </a:solidFill>
              </a:rPr>
              <a:t> (great page to bookmark )</a:t>
            </a:r>
          </a:p>
          <a:p>
            <a:r>
              <a:rPr lang="en-US" b="1" smtClean="0">
                <a:solidFill>
                  <a:srgbClr val="000000"/>
                </a:solidFill>
              </a:rPr>
              <a:t>Technology </a:t>
            </a:r>
            <a:r>
              <a:rPr lang="en-US" b="1" smtClean="0">
                <a:solidFill>
                  <a:srgbClr val="000000"/>
                </a:solidFill>
              </a:rPr>
              <a:t>Resources </a:t>
            </a:r>
            <a:r>
              <a:rPr lang="en-US" b="1" dirty="0" smtClean="0">
                <a:solidFill>
                  <a:srgbClr val="000000"/>
                </a:solidFill>
              </a:rPr>
              <a:t>Guide</a:t>
            </a:r>
          </a:p>
          <a:p>
            <a:r>
              <a:rPr lang="en-US" b="1" dirty="0" smtClean="0">
                <a:solidFill>
                  <a:srgbClr val="000000"/>
                </a:solidFill>
              </a:rPr>
              <a:t>Various </a:t>
            </a:r>
            <a:r>
              <a:rPr lang="en-US" b="1" dirty="0">
                <a:solidFill>
                  <a:srgbClr val="000000"/>
                </a:solidFill>
              </a:rPr>
              <a:t>social media accounts</a:t>
            </a:r>
          </a:p>
          <a:p>
            <a:endParaRPr lang="en-US" b="1" dirty="0" smtClean="0">
              <a:solidFill>
                <a:srgbClr val="000000"/>
              </a:solidFill>
            </a:endParaRPr>
          </a:p>
          <a:p>
            <a:pPr marL="0" indent="0">
              <a:buNone/>
            </a:pPr>
            <a:endParaRPr lang="en-US" b="1" dirty="0" smtClean="0">
              <a:solidFill>
                <a:srgbClr val="000000"/>
              </a:solidFill>
            </a:endParaRPr>
          </a:p>
          <a:p>
            <a:endParaRPr lang="en-US" dirty="0"/>
          </a:p>
        </p:txBody>
      </p:sp>
      <p:sp>
        <p:nvSpPr>
          <p:cNvPr id="4" name="Footer Placeholder 3"/>
          <p:cNvSpPr>
            <a:spLocks noGrp="1"/>
          </p:cNvSpPr>
          <p:nvPr>
            <p:ph type="ftr" sz="quarter" idx="10"/>
          </p:nvPr>
        </p:nvSpPr>
        <p:spPr/>
        <p:txBody>
          <a:bodyPr/>
          <a:lstStyle/>
          <a:p>
            <a:pPr>
              <a:defRPr/>
            </a:pPr>
            <a:r>
              <a:rPr lang="en-GB" smtClean="0"/>
              <a:t>American Chemical Society</a:t>
            </a:r>
            <a:endParaRPr lang="en-GB"/>
          </a:p>
        </p:txBody>
      </p:sp>
      <p:sp>
        <p:nvSpPr>
          <p:cNvPr id="5" name="Slide Number Placeholder 4"/>
          <p:cNvSpPr>
            <a:spLocks noGrp="1"/>
          </p:cNvSpPr>
          <p:nvPr>
            <p:ph type="sldNum" sz="quarter" idx="11"/>
          </p:nvPr>
        </p:nvSpPr>
        <p:spPr/>
        <p:txBody>
          <a:bodyPr/>
          <a:lstStyle/>
          <a:p>
            <a:pPr>
              <a:defRPr/>
            </a:pPr>
            <a:fld id="{9EFEED3B-6331-4549-A68A-3CC998F8A608}" type="slidenum">
              <a:rPr lang="en-GB" smtClean="0"/>
              <a:pPr>
                <a:defRPr/>
              </a:pPr>
              <a:t>29</a:t>
            </a:fld>
            <a:endParaRPr lang="en-GB"/>
          </a:p>
        </p:txBody>
      </p:sp>
      <p:pic>
        <p:nvPicPr>
          <p:cNvPr id="7" name="Picture 6"/>
          <p:cNvPicPr>
            <a:picLocks noChangeAspect="1"/>
          </p:cNvPicPr>
          <p:nvPr/>
        </p:nvPicPr>
        <p:blipFill>
          <a:blip r:embed="rId4"/>
          <a:stretch>
            <a:fillRect/>
          </a:stretch>
        </p:blipFill>
        <p:spPr>
          <a:xfrm>
            <a:off x="5105400" y="1828800"/>
            <a:ext cx="3886200" cy="4283745"/>
          </a:xfrm>
          <a:prstGeom prst="rect">
            <a:avLst/>
          </a:prstGeom>
          <a:ln w="12700">
            <a:solidFill>
              <a:schemeClr val="tx1"/>
            </a:solidFill>
          </a:ln>
        </p:spPr>
      </p:pic>
    </p:spTree>
    <p:extLst>
      <p:ext uri="{BB962C8B-B14F-4D97-AF65-F5344CB8AC3E}">
        <p14:creationId xmlns:p14="http://schemas.microsoft.com/office/powerpoint/2010/main" val="160927591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rrowheads="1"/>
          </p:cNvSpPr>
          <p:nvPr>
            <p:ph type="ctrTitle"/>
          </p:nvPr>
        </p:nvSpPr>
        <p:spPr>
          <a:xfrm>
            <a:off x="381000" y="1676400"/>
            <a:ext cx="6172200" cy="1439863"/>
          </a:xfrm>
        </p:spPr>
        <p:txBody>
          <a:bodyPr/>
          <a:lstStyle/>
          <a:p>
            <a:pPr algn="ctr" eaLnBrk="1" hangingPunct="1"/>
            <a:r>
              <a:rPr lang="en-US" dirty="0" smtClean="0">
                <a:ea typeface="ＭＳ Ｐゴシック" pitchFamily="34" charset="-128"/>
              </a:rPr>
              <a:t>The Committee on Local Section Activities</a:t>
            </a:r>
          </a:p>
        </p:txBody>
      </p:sp>
      <p:sp>
        <p:nvSpPr>
          <p:cNvPr id="66564" name="Rectangle 10"/>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54A6"/>
                </a:solidFill>
                <a:latin typeface="Arial" pitchFamily="34" charset="0"/>
                <a:ea typeface="ＭＳ Ｐゴシック" pitchFamily="34" charset="-128"/>
              </a:defRPr>
            </a:lvl1pPr>
            <a:lvl2pPr marL="742950" indent="-285750" eaLnBrk="0" hangingPunct="0">
              <a:defRPr sz="2400">
                <a:solidFill>
                  <a:srgbClr val="0054A6"/>
                </a:solidFill>
                <a:latin typeface="Arial" pitchFamily="34" charset="0"/>
                <a:ea typeface="ＭＳ Ｐゴシック" pitchFamily="34" charset="-128"/>
              </a:defRPr>
            </a:lvl2pPr>
            <a:lvl3pPr marL="1143000" indent="-228600" eaLnBrk="0" hangingPunct="0">
              <a:defRPr sz="2400">
                <a:solidFill>
                  <a:srgbClr val="0054A6"/>
                </a:solidFill>
                <a:latin typeface="Arial" pitchFamily="34" charset="0"/>
                <a:ea typeface="ＭＳ Ｐゴシック" pitchFamily="34" charset="-128"/>
              </a:defRPr>
            </a:lvl3pPr>
            <a:lvl4pPr marL="1600200" indent="-228600" eaLnBrk="0" hangingPunct="0">
              <a:defRPr sz="2400">
                <a:solidFill>
                  <a:srgbClr val="0054A6"/>
                </a:solidFill>
                <a:latin typeface="Arial" pitchFamily="34" charset="0"/>
                <a:ea typeface="ＭＳ Ｐゴシック" pitchFamily="34" charset="-128"/>
              </a:defRPr>
            </a:lvl4pPr>
            <a:lvl5pPr marL="2057400" indent="-228600" eaLnBrk="0" hangingPunct="0">
              <a:defRPr sz="2400">
                <a:solidFill>
                  <a:srgbClr val="0054A6"/>
                </a:solidFill>
                <a:latin typeface="Arial" pitchFamily="34" charset="0"/>
                <a:ea typeface="ＭＳ Ｐゴシック" pitchFamily="34" charset="-128"/>
              </a:defRPr>
            </a:lvl5pPr>
            <a:lvl6pPr marL="25146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6pPr>
            <a:lvl7pPr marL="29718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7pPr>
            <a:lvl8pPr marL="34290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8pPr>
            <a:lvl9pPr marL="38862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9pPr>
          </a:lstStyle>
          <a:p>
            <a:pPr eaLnBrk="1" hangingPunct="1"/>
            <a:r>
              <a:rPr lang="en-GB" sz="800" smtClean="0"/>
              <a:t>American Chemical Society</a:t>
            </a:r>
          </a:p>
        </p:txBody>
      </p:sp>
      <p:sp>
        <p:nvSpPr>
          <p:cNvPr id="4" name="TextBox 3"/>
          <p:cNvSpPr txBox="1"/>
          <p:nvPr/>
        </p:nvSpPr>
        <p:spPr>
          <a:xfrm>
            <a:off x="381000" y="5791200"/>
            <a:ext cx="6172200" cy="369332"/>
          </a:xfrm>
          <a:prstGeom prst="rect">
            <a:avLst/>
          </a:prstGeom>
          <a:noFill/>
        </p:spPr>
        <p:txBody>
          <a:bodyPr wrap="square" rtlCol="0">
            <a:spAutoFit/>
          </a:bodyPr>
          <a:lstStyle/>
          <a:p>
            <a:pPr algn="ctr"/>
            <a:r>
              <a:rPr lang="en-US" b="1" dirty="0" smtClean="0">
                <a:solidFill>
                  <a:schemeClr val="bg1"/>
                </a:solidFill>
              </a:rPr>
              <a:t>Jason Ritchie</a:t>
            </a:r>
            <a:r>
              <a:rPr lang="en-US" dirty="0" smtClean="0">
                <a:solidFill>
                  <a:schemeClr val="bg1"/>
                </a:solidFill>
              </a:rPr>
              <a:t>, 2018 Chair LSAC</a:t>
            </a:r>
            <a:endParaRPr lang="en-US" dirty="0">
              <a:solidFill>
                <a:schemeClr val="bg1"/>
              </a:solidFill>
            </a:endParaRPr>
          </a:p>
        </p:txBody>
      </p:sp>
      <p:pic>
        <p:nvPicPr>
          <p:cNvPr id="5" name="Picture 3" descr="C:\Users\lle95\AppData\Local\Microsoft\Windows\Temporary Internet Files\Content.Outlook\CCMGWXH2\Ritchi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561" t="10789" b="9943"/>
          <a:stretch/>
        </p:blipFill>
        <p:spPr bwMode="auto">
          <a:xfrm>
            <a:off x="2628900" y="3352800"/>
            <a:ext cx="1676400" cy="2159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ustDataLst>
      <p:tags r:id="rId1"/>
    </p:custDataLst>
    <p:extLst>
      <p:ext uri="{BB962C8B-B14F-4D97-AF65-F5344CB8AC3E}">
        <p14:creationId xmlns:p14="http://schemas.microsoft.com/office/powerpoint/2010/main" val="102363203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rrowheads="1"/>
          </p:cNvSpPr>
          <p:nvPr>
            <p:ph type="ctrTitle"/>
          </p:nvPr>
        </p:nvSpPr>
        <p:spPr>
          <a:xfrm>
            <a:off x="802480" y="1447800"/>
            <a:ext cx="5329237" cy="1439863"/>
          </a:xfrm>
        </p:spPr>
        <p:txBody>
          <a:bodyPr/>
          <a:lstStyle/>
          <a:p>
            <a:pPr algn="ctr" eaLnBrk="1" hangingPunct="1"/>
            <a:r>
              <a:rPr lang="en-US" dirty="0" smtClean="0">
                <a:ea typeface="ＭＳ Ｐゴシック" pitchFamily="34" charset="-128"/>
              </a:rPr>
              <a:t>Local Section Funding Resources</a:t>
            </a:r>
          </a:p>
        </p:txBody>
      </p:sp>
      <p:sp>
        <p:nvSpPr>
          <p:cNvPr id="66564" name="Rectangle 10"/>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54A6"/>
                </a:solidFill>
                <a:latin typeface="Arial" pitchFamily="34" charset="0"/>
                <a:ea typeface="ＭＳ Ｐゴシック" pitchFamily="34" charset="-128"/>
              </a:defRPr>
            </a:lvl1pPr>
            <a:lvl2pPr marL="742950" indent="-285750" eaLnBrk="0" hangingPunct="0">
              <a:defRPr sz="2400">
                <a:solidFill>
                  <a:srgbClr val="0054A6"/>
                </a:solidFill>
                <a:latin typeface="Arial" pitchFamily="34" charset="0"/>
                <a:ea typeface="ＭＳ Ｐゴシック" pitchFamily="34" charset="-128"/>
              </a:defRPr>
            </a:lvl2pPr>
            <a:lvl3pPr marL="1143000" indent="-228600" eaLnBrk="0" hangingPunct="0">
              <a:defRPr sz="2400">
                <a:solidFill>
                  <a:srgbClr val="0054A6"/>
                </a:solidFill>
                <a:latin typeface="Arial" pitchFamily="34" charset="0"/>
                <a:ea typeface="ＭＳ Ｐゴシック" pitchFamily="34" charset="-128"/>
              </a:defRPr>
            </a:lvl3pPr>
            <a:lvl4pPr marL="1600200" indent="-228600" eaLnBrk="0" hangingPunct="0">
              <a:defRPr sz="2400">
                <a:solidFill>
                  <a:srgbClr val="0054A6"/>
                </a:solidFill>
                <a:latin typeface="Arial" pitchFamily="34" charset="0"/>
                <a:ea typeface="ＭＳ Ｐゴシック" pitchFamily="34" charset="-128"/>
              </a:defRPr>
            </a:lvl4pPr>
            <a:lvl5pPr marL="2057400" indent="-228600" eaLnBrk="0" hangingPunct="0">
              <a:defRPr sz="2400">
                <a:solidFill>
                  <a:srgbClr val="0054A6"/>
                </a:solidFill>
                <a:latin typeface="Arial" pitchFamily="34" charset="0"/>
                <a:ea typeface="ＭＳ Ｐゴシック" pitchFamily="34" charset="-128"/>
              </a:defRPr>
            </a:lvl5pPr>
            <a:lvl6pPr marL="25146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6pPr>
            <a:lvl7pPr marL="29718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7pPr>
            <a:lvl8pPr marL="34290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8pPr>
            <a:lvl9pPr marL="38862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9pPr>
          </a:lstStyle>
          <a:p>
            <a:pPr eaLnBrk="1" hangingPunct="1"/>
            <a:r>
              <a:rPr lang="en-GB" sz="800" smtClean="0"/>
              <a:t>American Chemical Society</a:t>
            </a:r>
          </a:p>
        </p:txBody>
      </p:sp>
      <p:sp>
        <p:nvSpPr>
          <p:cNvPr id="2" name="TextBox 1"/>
          <p:cNvSpPr txBox="1"/>
          <p:nvPr/>
        </p:nvSpPr>
        <p:spPr>
          <a:xfrm>
            <a:off x="381000" y="5791200"/>
            <a:ext cx="6172200" cy="369332"/>
          </a:xfrm>
          <a:prstGeom prst="rect">
            <a:avLst/>
          </a:prstGeom>
          <a:noFill/>
        </p:spPr>
        <p:txBody>
          <a:bodyPr wrap="square" rtlCol="0">
            <a:spAutoFit/>
          </a:bodyPr>
          <a:lstStyle/>
          <a:p>
            <a:pPr algn="ctr"/>
            <a:r>
              <a:rPr lang="en-US" b="1" dirty="0" smtClean="0">
                <a:solidFill>
                  <a:schemeClr val="bg1"/>
                </a:solidFill>
              </a:rPr>
              <a:t>Greg Milligan</a:t>
            </a:r>
            <a:r>
              <a:rPr lang="en-US" dirty="0" smtClean="0">
                <a:solidFill>
                  <a:schemeClr val="bg1"/>
                </a:solidFill>
              </a:rPr>
              <a:t>, Subcommittee Chair, Grants &amp; Awards</a:t>
            </a:r>
            <a:endParaRPr lang="en-US" dirty="0">
              <a:solidFill>
                <a:schemeClr val="bg1"/>
              </a:solidFill>
            </a:endParaRPr>
          </a:p>
        </p:txBody>
      </p:sp>
      <p:pic>
        <p:nvPicPr>
          <p:cNvPr id="5" name="Picture 2" descr="C:\Users\lle95\AppData\Local\Microsoft\Windows\Temporary Internet Files\Content.Outlook\CCMGWXH2\GM1-7-16B.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606" r="8552"/>
          <a:stretch/>
        </p:blipFill>
        <p:spPr bwMode="auto">
          <a:xfrm>
            <a:off x="2730731" y="3276600"/>
            <a:ext cx="1472737" cy="19943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ustDataLst>
      <p:tags r:id="rId1"/>
    </p:custDataLst>
    <p:extLst>
      <p:ext uri="{BB962C8B-B14F-4D97-AF65-F5344CB8AC3E}">
        <p14:creationId xmlns:p14="http://schemas.microsoft.com/office/powerpoint/2010/main" val="233675681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5616575" cy="582612"/>
          </a:xfrm>
        </p:spPr>
        <p:txBody>
          <a:bodyPr/>
          <a:lstStyle/>
          <a:p>
            <a:r>
              <a:rPr lang="en-US" dirty="0" smtClean="0">
                <a:solidFill>
                  <a:srgbClr val="0033CC"/>
                </a:solidFill>
                <a:ea typeface="ＭＳ Ｐゴシック" pitchFamily="34" charset="-128"/>
              </a:rPr>
              <a:t>LSAC GRANTS &amp; AWARDS</a:t>
            </a:r>
            <a:endParaRPr lang="en-US" dirty="0">
              <a:solidFill>
                <a:srgbClr val="0033CC"/>
              </a:solidFill>
              <a:ea typeface="ＭＳ Ｐゴシック" pitchFamily="34" charset="-128"/>
            </a:endParaRPr>
          </a:p>
        </p:txBody>
      </p:sp>
      <p:sp>
        <p:nvSpPr>
          <p:cNvPr id="3" name="Content Placeholder 2"/>
          <p:cNvSpPr>
            <a:spLocks noGrp="1"/>
          </p:cNvSpPr>
          <p:nvPr>
            <p:ph idx="1"/>
          </p:nvPr>
        </p:nvSpPr>
        <p:spPr/>
        <p:txBody>
          <a:bodyPr/>
          <a:lstStyle/>
          <a:p>
            <a:pPr eaLnBrk="1" hangingPunct="1">
              <a:lnSpc>
                <a:spcPct val="90000"/>
              </a:lnSpc>
            </a:pPr>
            <a:r>
              <a:rPr lang="en-US" sz="2000" dirty="0">
                <a:solidFill>
                  <a:srgbClr val="000000"/>
                </a:solidFill>
              </a:rPr>
              <a:t>Administer the Innovative </a:t>
            </a:r>
            <a:r>
              <a:rPr lang="en-US" sz="2000" dirty="0" smtClean="0">
                <a:solidFill>
                  <a:srgbClr val="000000"/>
                </a:solidFill>
              </a:rPr>
              <a:t>Program </a:t>
            </a:r>
            <a:r>
              <a:rPr lang="en-US" sz="2000" dirty="0">
                <a:solidFill>
                  <a:srgbClr val="000000"/>
                </a:solidFill>
              </a:rPr>
              <a:t>Grant (IPG) Program through two cycles (Spring and Fall</a:t>
            </a:r>
            <a:r>
              <a:rPr lang="en-US" sz="2000" dirty="0" smtClean="0">
                <a:solidFill>
                  <a:srgbClr val="000000"/>
                </a:solidFill>
              </a:rPr>
              <a:t>)</a:t>
            </a:r>
          </a:p>
          <a:p>
            <a:pPr eaLnBrk="1" hangingPunct="1">
              <a:lnSpc>
                <a:spcPct val="90000"/>
              </a:lnSpc>
            </a:pPr>
            <a:endParaRPr lang="en-US" sz="1600" dirty="0">
              <a:solidFill>
                <a:srgbClr val="000000"/>
              </a:solidFill>
            </a:endParaRPr>
          </a:p>
          <a:p>
            <a:pPr eaLnBrk="1" hangingPunct="1">
              <a:lnSpc>
                <a:spcPct val="90000"/>
              </a:lnSpc>
            </a:pPr>
            <a:r>
              <a:rPr lang="en-US" sz="2000" dirty="0">
                <a:solidFill>
                  <a:srgbClr val="000000"/>
                </a:solidFill>
              </a:rPr>
              <a:t>Administer the Local Section Science Café </a:t>
            </a:r>
            <a:r>
              <a:rPr lang="en-US" sz="2000" dirty="0" smtClean="0">
                <a:solidFill>
                  <a:srgbClr val="000000"/>
                </a:solidFill>
              </a:rPr>
              <a:t>Mini-Grant and the Members Engaging Through Technology Grant programs.</a:t>
            </a:r>
          </a:p>
          <a:p>
            <a:pPr eaLnBrk="1" hangingPunct="1">
              <a:lnSpc>
                <a:spcPct val="90000"/>
              </a:lnSpc>
            </a:pPr>
            <a:endParaRPr lang="en-US" sz="1600" dirty="0">
              <a:solidFill>
                <a:srgbClr val="000000"/>
              </a:solidFill>
            </a:endParaRPr>
          </a:p>
          <a:p>
            <a:pPr eaLnBrk="1" hangingPunct="1">
              <a:lnSpc>
                <a:spcPct val="90000"/>
              </a:lnSpc>
            </a:pPr>
            <a:r>
              <a:rPr lang="en-US" sz="2000" dirty="0">
                <a:solidFill>
                  <a:srgbClr val="000000"/>
                </a:solidFill>
              </a:rPr>
              <a:t>Review and revise current grant and award procedures, as </a:t>
            </a:r>
            <a:r>
              <a:rPr lang="en-US" sz="2000" dirty="0" smtClean="0">
                <a:solidFill>
                  <a:srgbClr val="000000"/>
                </a:solidFill>
              </a:rPr>
              <a:t>needed</a:t>
            </a:r>
          </a:p>
          <a:p>
            <a:pPr eaLnBrk="1" hangingPunct="1">
              <a:lnSpc>
                <a:spcPct val="90000"/>
              </a:lnSpc>
            </a:pPr>
            <a:endParaRPr lang="en-US" sz="1600" dirty="0">
              <a:solidFill>
                <a:srgbClr val="000000"/>
              </a:solidFill>
            </a:endParaRPr>
          </a:p>
          <a:p>
            <a:pPr eaLnBrk="1" hangingPunct="1">
              <a:lnSpc>
                <a:spcPct val="90000"/>
              </a:lnSpc>
            </a:pPr>
            <a:r>
              <a:rPr lang="en-US" sz="2000" dirty="0">
                <a:solidFill>
                  <a:srgbClr val="000000"/>
                </a:solidFill>
              </a:rPr>
              <a:t>Review and identify finalists and winners for all Local Section </a:t>
            </a:r>
            <a:r>
              <a:rPr lang="en-US" sz="2000" dirty="0" err="1">
                <a:solidFill>
                  <a:srgbClr val="000000"/>
                </a:solidFill>
              </a:rPr>
              <a:t>ChemLuminary</a:t>
            </a:r>
            <a:r>
              <a:rPr lang="en-US" sz="2000" dirty="0">
                <a:solidFill>
                  <a:srgbClr val="000000"/>
                </a:solidFill>
              </a:rPr>
              <a:t> Awards</a:t>
            </a:r>
          </a:p>
          <a:p>
            <a:pPr marL="0" indent="0">
              <a:buNone/>
            </a:pPr>
            <a:endParaRPr lang="en-US" sz="2400" dirty="0"/>
          </a:p>
        </p:txBody>
      </p:sp>
      <p:sp>
        <p:nvSpPr>
          <p:cNvPr id="4" name="Footer Placeholder 3"/>
          <p:cNvSpPr>
            <a:spLocks noGrp="1"/>
          </p:cNvSpPr>
          <p:nvPr>
            <p:ph type="ftr" sz="quarter" idx="10"/>
          </p:nvPr>
        </p:nvSpPr>
        <p:spPr/>
        <p:txBody>
          <a:bodyPr/>
          <a:lstStyle/>
          <a:p>
            <a:pPr>
              <a:defRPr/>
            </a:pPr>
            <a:r>
              <a:rPr lang="en-GB" smtClean="0"/>
              <a:t>American Chemical Society</a:t>
            </a:r>
            <a:endParaRPr lang="en-GB"/>
          </a:p>
        </p:txBody>
      </p:sp>
      <p:sp>
        <p:nvSpPr>
          <p:cNvPr id="5" name="Slide Number Placeholder 4"/>
          <p:cNvSpPr>
            <a:spLocks noGrp="1"/>
          </p:cNvSpPr>
          <p:nvPr>
            <p:ph type="sldNum" sz="quarter" idx="11"/>
          </p:nvPr>
        </p:nvSpPr>
        <p:spPr/>
        <p:txBody>
          <a:bodyPr/>
          <a:lstStyle/>
          <a:p>
            <a:pPr>
              <a:defRPr/>
            </a:pPr>
            <a:fld id="{D0C09DA3-6C0D-5D40-881B-961522E3C776}" type="slidenum">
              <a:rPr lang="en-GB" smtClean="0"/>
              <a:pPr>
                <a:defRPr/>
              </a:pPr>
              <a:t>31</a:t>
            </a:fld>
            <a:endParaRPr lang="en-GB"/>
          </a:p>
        </p:txBody>
      </p:sp>
    </p:spTree>
    <p:extLst>
      <p:ext uri="{BB962C8B-B14F-4D97-AF65-F5344CB8AC3E}">
        <p14:creationId xmlns:p14="http://schemas.microsoft.com/office/powerpoint/2010/main" val="40909025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76400"/>
            <a:ext cx="7859712" cy="4352925"/>
          </a:xfrm>
        </p:spPr>
        <p:txBody>
          <a:bodyPr/>
          <a:lstStyle/>
          <a:p>
            <a:pPr lvl="1">
              <a:spcBef>
                <a:spcPts val="600"/>
              </a:spcBef>
              <a:spcAft>
                <a:spcPts val="600"/>
              </a:spcAft>
              <a:buFont typeface="Arial" panose="020B0604020202020204" pitchFamily="34" charset="0"/>
              <a:buChar char="•"/>
            </a:pPr>
            <a:r>
              <a:rPr lang="en-US" sz="2400" b="1" dirty="0" smtClean="0">
                <a:solidFill>
                  <a:schemeClr val="tx1"/>
                </a:solidFill>
              </a:rPr>
              <a:t>Innovative Program Grants </a:t>
            </a:r>
            <a:r>
              <a:rPr lang="en-US" sz="2400" dirty="0" smtClean="0">
                <a:solidFill>
                  <a:schemeClr val="tx1"/>
                </a:solidFill>
              </a:rPr>
              <a:t>(IPG) - $3,500 maximum</a:t>
            </a:r>
          </a:p>
          <a:p>
            <a:pPr lvl="1">
              <a:spcBef>
                <a:spcPts val="600"/>
              </a:spcBef>
              <a:spcAft>
                <a:spcPts val="600"/>
              </a:spcAft>
              <a:buFont typeface="Arial" panose="020B0604020202020204" pitchFamily="34" charset="0"/>
              <a:buChar char="•"/>
            </a:pPr>
            <a:endParaRPr lang="en-US" dirty="0">
              <a:solidFill>
                <a:schemeClr val="tx1"/>
              </a:solidFill>
            </a:endParaRPr>
          </a:p>
          <a:p>
            <a:pPr lvl="1">
              <a:spcBef>
                <a:spcPts val="600"/>
              </a:spcBef>
              <a:spcAft>
                <a:spcPts val="600"/>
              </a:spcAft>
              <a:buFont typeface="Arial" panose="020B0604020202020204" pitchFamily="34" charset="0"/>
              <a:buChar char="•"/>
            </a:pPr>
            <a:r>
              <a:rPr lang="en-US" sz="2400" b="1" dirty="0" smtClean="0">
                <a:solidFill>
                  <a:schemeClr val="tx1"/>
                </a:solidFill>
              </a:rPr>
              <a:t>Science </a:t>
            </a:r>
            <a:r>
              <a:rPr lang="en-US" sz="2400" b="1" dirty="0">
                <a:solidFill>
                  <a:schemeClr val="tx1"/>
                </a:solidFill>
              </a:rPr>
              <a:t>Café </a:t>
            </a:r>
            <a:r>
              <a:rPr lang="en-US" sz="2400" b="1" dirty="0" err="1" smtClean="0">
                <a:solidFill>
                  <a:schemeClr val="tx1"/>
                </a:solidFill>
              </a:rPr>
              <a:t>Minigrants</a:t>
            </a:r>
            <a:r>
              <a:rPr lang="en-US" sz="2400" b="1" dirty="0" smtClean="0">
                <a:solidFill>
                  <a:schemeClr val="tx1"/>
                </a:solidFill>
              </a:rPr>
              <a:t> </a:t>
            </a:r>
            <a:r>
              <a:rPr lang="en-US" sz="2400" dirty="0" smtClean="0">
                <a:solidFill>
                  <a:schemeClr val="tx1"/>
                </a:solidFill>
              </a:rPr>
              <a:t>- $</a:t>
            </a:r>
            <a:r>
              <a:rPr lang="en-US" sz="2400" dirty="0">
                <a:solidFill>
                  <a:schemeClr val="tx1"/>
                </a:solidFill>
              </a:rPr>
              <a:t>500 </a:t>
            </a:r>
            <a:r>
              <a:rPr lang="en-US" sz="2400" dirty="0" smtClean="0">
                <a:solidFill>
                  <a:schemeClr val="tx1"/>
                </a:solidFill>
              </a:rPr>
              <a:t>maximum</a:t>
            </a:r>
          </a:p>
          <a:p>
            <a:pPr lvl="1">
              <a:spcBef>
                <a:spcPts val="600"/>
              </a:spcBef>
              <a:spcAft>
                <a:spcPts val="600"/>
              </a:spcAft>
              <a:buFont typeface="Arial" panose="020B0604020202020204" pitchFamily="34" charset="0"/>
              <a:buChar char="•"/>
            </a:pPr>
            <a:endParaRPr lang="en-US" dirty="0">
              <a:solidFill>
                <a:schemeClr val="tx1"/>
              </a:solidFill>
            </a:endParaRPr>
          </a:p>
          <a:p>
            <a:pPr lvl="1">
              <a:spcBef>
                <a:spcPts val="600"/>
              </a:spcBef>
              <a:spcAft>
                <a:spcPts val="600"/>
              </a:spcAft>
              <a:buFont typeface="Arial" panose="020B0604020202020204" pitchFamily="34" charset="0"/>
              <a:buChar char="•"/>
            </a:pPr>
            <a:r>
              <a:rPr lang="en-US" sz="2400" b="1" dirty="0" smtClean="0">
                <a:solidFill>
                  <a:schemeClr val="tx1"/>
                </a:solidFill>
              </a:rPr>
              <a:t>Member Engaging Through Technology</a:t>
            </a:r>
            <a:r>
              <a:rPr lang="en-US" sz="2400" dirty="0" smtClean="0">
                <a:solidFill>
                  <a:schemeClr val="tx1"/>
                </a:solidFill>
              </a:rPr>
              <a:t>- $1500 maximum</a:t>
            </a:r>
          </a:p>
          <a:p>
            <a:pPr lvl="1">
              <a:spcBef>
                <a:spcPts val="600"/>
              </a:spcBef>
              <a:spcAft>
                <a:spcPts val="600"/>
              </a:spcAft>
              <a:buFont typeface="Arial" panose="020B0604020202020204" pitchFamily="34" charset="0"/>
              <a:buChar char="•"/>
            </a:pPr>
            <a:endParaRPr lang="en-US" dirty="0" smtClean="0">
              <a:solidFill>
                <a:schemeClr val="tx1"/>
              </a:solidFill>
            </a:endParaRPr>
          </a:p>
          <a:p>
            <a:pPr lvl="1">
              <a:spcBef>
                <a:spcPts val="600"/>
              </a:spcBef>
              <a:spcAft>
                <a:spcPts val="600"/>
              </a:spcAft>
              <a:buFont typeface="Arial" panose="020B0604020202020204" pitchFamily="34" charset="0"/>
              <a:buChar char="•"/>
            </a:pPr>
            <a:r>
              <a:rPr lang="en-US" sz="2400" dirty="0" smtClean="0">
                <a:solidFill>
                  <a:schemeClr val="tx1"/>
                </a:solidFill>
              </a:rPr>
              <a:t>Review local section annual reports for local section </a:t>
            </a:r>
            <a:r>
              <a:rPr lang="en-US" sz="2400" b="1" dirty="0" err="1" smtClean="0">
                <a:solidFill>
                  <a:schemeClr val="tx1"/>
                </a:solidFill>
              </a:rPr>
              <a:t>ChemLuminary</a:t>
            </a:r>
            <a:r>
              <a:rPr lang="en-US" sz="2400" b="1" dirty="0" smtClean="0">
                <a:solidFill>
                  <a:schemeClr val="tx1"/>
                </a:solidFill>
              </a:rPr>
              <a:t> Awards</a:t>
            </a:r>
            <a:endParaRPr lang="en-US" sz="2800" b="1" dirty="0">
              <a:solidFill>
                <a:schemeClr val="tx1"/>
              </a:solidFill>
            </a:endParaRPr>
          </a:p>
          <a:p>
            <a:pPr marL="0" indent="0">
              <a:spcBef>
                <a:spcPts val="600"/>
              </a:spcBef>
              <a:spcAft>
                <a:spcPts val="600"/>
              </a:spcAft>
              <a:buNone/>
            </a:pPr>
            <a:r>
              <a:rPr lang="en-US" sz="2400" dirty="0" smtClean="0">
                <a:solidFill>
                  <a:schemeClr val="tx1"/>
                </a:solidFill>
              </a:rPr>
              <a:t> </a:t>
            </a:r>
            <a:endParaRPr lang="en-US" sz="2400" dirty="0">
              <a:solidFill>
                <a:schemeClr val="tx1"/>
              </a:solidFill>
            </a:endParaRPr>
          </a:p>
        </p:txBody>
      </p:sp>
      <p:sp>
        <p:nvSpPr>
          <p:cNvPr id="4" name="Footer Placeholder 3"/>
          <p:cNvSpPr>
            <a:spLocks noGrp="1"/>
          </p:cNvSpPr>
          <p:nvPr>
            <p:ph type="ftr" sz="quarter" idx="10"/>
          </p:nvPr>
        </p:nvSpPr>
        <p:spPr/>
        <p:txBody>
          <a:bodyPr/>
          <a:lstStyle/>
          <a:p>
            <a:pPr>
              <a:defRPr/>
            </a:pPr>
            <a:r>
              <a:rPr lang="en-GB" smtClean="0"/>
              <a:t>American Chemical Society</a:t>
            </a:r>
            <a:endParaRPr lang="en-GB"/>
          </a:p>
        </p:txBody>
      </p:sp>
      <p:sp>
        <p:nvSpPr>
          <p:cNvPr id="5" name="Slide Number Placeholder 4"/>
          <p:cNvSpPr>
            <a:spLocks noGrp="1"/>
          </p:cNvSpPr>
          <p:nvPr>
            <p:ph type="sldNum" sz="quarter" idx="11"/>
          </p:nvPr>
        </p:nvSpPr>
        <p:spPr/>
        <p:txBody>
          <a:bodyPr/>
          <a:lstStyle/>
          <a:p>
            <a:pPr>
              <a:defRPr/>
            </a:pPr>
            <a:fld id="{9EFEED3B-6331-4549-A68A-3CC998F8A608}" type="slidenum">
              <a:rPr lang="en-GB" smtClean="0"/>
              <a:pPr>
                <a:defRPr/>
              </a:pPr>
              <a:t>32</a:t>
            </a:fld>
            <a:endParaRPr lang="en-GB" dirty="0"/>
          </a:p>
        </p:txBody>
      </p:sp>
      <p:sp>
        <p:nvSpPr>
          <p:cNvPr id="7" name="Title 1"/>
          <p:cNvSpPr>
            <a:spLocks noGrp="1"/>
          </p:cNvSpPr>
          <p:nvPr>
            <p:ph type="title"/>
          </p:nvPr>
        </p:nvSpPr>
        <p:spPr>
          <a:xfrm>
            <a:off x="762000" y="304800"/>
            <a:ext cx="5616575" cy="582612"/>
          </a:xfrm>
        </p:spPr>
        <p:txBody>
          <a:bodyPr/>
          <a:lstStyle/>
          <a:p>
            <a:r>
              <a:rPr lang="en-US" dirty="0" smtClean="0">
                <a:solidFill>
                  <a:srgbClr val="0033CC"/>
                </a:solidFill>
                <a:ea typeface="ＭＳ Ｐゴシック" pitchFamily="34" charset="-128"/>
              </a:rPr>
              <a:t>LSAC GRANTS &amp; AWARDS</a:t>
            </a:r>
            <a:endParaRPr lang="en-US" dirty="0">
              <a:solidFill>
                <a:srgbClr val="0033CC"/>
              </a:solidFill>
              <a:ea typeface="ＭＳ Ｐゴシック" pitchFamily="34" charset="-128"/>
            </a:endParaRPr>
          </a:p>
        </p:txBody>
      </p:sp>
    </p:spTree>
    <p:extLst>
      <p:ext uri="{BB962C8B-B14F-4D97-AF65-F5344CB8AC3E}">
        <p14:creationId xmlns:p14="http://schemas.microsoft.com/office/powerpoint/2010/main" val="41631497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ctrTitle"/>
          </p:nvPr>
        </p:nvSpPr>
        <p:spPr>
          <a:xfrm>
            <a:off x="352425" y="1447800"/>
            <a:ext cx="6172200" cy="2017713"/>
          </a:xfrm>
        </p:spPr>
        <p:txBody>
          <a:bodyPr/>
          <a:lstStyle/>
          <a:p>
            <a:pPr algn="ctr"/>
            <a:r>
              <a:rPr lang="en-US" dirty="0" smtClean="0"/>
              <a:t/>
            </a:r>
            <a:br>
              <a:rPr lang="en-US" dirty="0" smtClean="0"/>
            </a:br>
            <a:r>
              <a:rPr lang="en-US" dirty="0" smtClean="0"/>
              <a:t>Leadership Institute Goals</a:t>
            </a:r>
            <a:br>
              <a:rPr lang="en-US" dirty="0" smtClean="0"/>
            </a:br>
            <a:r>
              <a:rPr lang="en-US" dirty="0" smtClean="0"/>
              <a:t/>
            </a:r>
            <a:br>
              <a:rPr lang="en-US" dirty="0" smtClean="0"/>
            </a:br>
            <a:endParaRPr lang="en-US" dirty="0" smtClean="0"/>
          </a:p>
        </p:txBody>
      </p:sp>
      <p:sp>
        <p:nvSpPr>
          <p:cNvPr id="53251" name="Subtitle 2"/>
          <p:cNvSpPr>
            <a:spLocks noGrp="1"/>
          </p:cNvSpPr>
          <p:nvPr>
            <p:ph type="subTitle" idx="1"/>
          </p:nvPr>
        </p:nvSpPr>
        <p:spPr>
          <a:xfrm>
            <a:off x="1082278" y="2514600"/>
            <a:ext cx="4712494" cy="908050"/>
          </a:xfrm>
        </p:spPr>
        <p:txBody>
          <a:bodyPr/>
          <a:lstStyle/>
          <a:p>
            <a:pPr algn="ctr"/>
            <a:r>
              <a:rPr lang="en-US" i="1" dirty="0" smtClean="0"/>
              <a:t>Pre-Leadership Institute Webinar: Preparing You to be a Successful Chair/Officer</a:t>
            </a:r>
          </a:p>
        </p:txBody>
      </p:sp>
      <p:sp>
        <p:nvSpPr>
          <p:cNvPr id="53252"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54A6"/>
                </a:solidFill>
                <a:latin typeface="Arial" pitchFamily="34" charset="0"/>
                <a:ea typeface="ＭＳ Ｐゴシック" pitchFamily="34" charset="-128"/>
              </a:defRPr>
            </a:lvl1pPr>
            <a:lvl2pPr marL="742950" indent="-285750" eaLnBrk="0" hangingPunct="0">
              <a:defRPr sz="2400">
                <a:solidFill>
                  <a:srgbClr val="0054A6"/>
                </a:solidFill>
                <a:latin typeface="Arial" pitchFamily="34" charset="0"/>
                <a:ea typeface="ＭＳ Ｐゴシック" pitchFamily="34" charset="-128"/>
              </a:defRPr>
            </a:lvl2pPr>
            <a:lvl3pPr marL="1143000" indent="-228600" eaLnBrk="0" hangingPunct="0">
              <a:defRPr sz="2400">
                <a:solidFill>
                  <a:srgbClr val="0054A6"/>
                </a:solidFill>
                <a:latin typeface="Arial" pitchFamily="34" charset="0"/>
                <a:ea typeface="ＭＳ Ｐゴシック" pitchFamily="34" charset="-128"/>
              </a:defRPr>
            </a:lvl3pPr>
            <a:lvl4pPr marL="1600200" indent="-228600" eaLnBrk="0" hangingPunct="0">
              <a:defRPr sz="2400">
                <a:solidFill>
                  <a:srgbClr val="0054A6"/>
                </a:solidFill>
                <a:latin typeface="Arial" pitchFamily="34" charset="0"/>
                <a:ea typeface="ＭＳ Ｐゴシック" pitchFamily="34" charset="-128"/>
              </a:defRPr>
            </a:lvl4pPr>
            <a:lvl5pPr marL="2057400" indent="-228600" eaLnBrk="0" hangingPunct="0">
              <a:defRPr sz="2400">
                <a:solidFill>
                  <a:srgbClr val="0054A6"/>
                </a:solidFill>
                <a:latin typeface="Arial" pitchFamily="34" charset="0"/>
                <a:ea typeface="ＭＳ Ｐゴシック" pitchFamily="34" charset="-128"/>
              </a:defRPr>
            </a:lvl5pPr>
            <a:lvl6pPr marL="25146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6pPr>
            <a:lvl7pPr marL="29718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7pPr>
            <a:lvl8pPr marL="34290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8pPr>
            <a:lvl9pPr marL="38862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9pPr>
          </a:lstStyle>
          <a:p>
            <a:pPr eaLnBrk="1" hangingPunct="1"/>
            <a:r>
              <a:rPr lang="en-GB" sz="800" smtClean="0"/>
              <a:t>American Chemical Society</a:t>
            </a:r>
          </a:p>
        </p:txBody>
      </p:sp>
      <p:sp>
        <p:nvSpPr>
          <p:cNvPr id="5" name="TextBox 4"/>
          <p:cNvSpPr txBox="1"/>
          <p:nvPr/>
        </p:nvSpPr>
        <p:spPr>
          <a:xfrm>
            <a:off x="352425" y="6096000"/>
            <a:ext cx="6172200" cy="369332"/>
          </a:xfrm>
          <a:prstGeom prst="rect">
            <a:avLst/>
          </a:prstGeom>
          <a:noFill/>
        </p:spPr>
        <p:txBody>
          <a:bodyPr wrap="square" rtlCol="0">
            <a:spAutoFit/>
          </a:bodyPr>
          <a:lstStyle/>
          <a:p>
            <a:pPr algn="ctr"/>
            <a:r>
              <a:rPr lang="en-US" b="1" dirty="0" smtClean="0">
                <a:solidFill>
                  <a:schemeClr val="bg1"/>
                </a:solidFill>
              </a:rPr>
              <a:t>Jason Ritchie</a:t>
            </a:r>
            <a:r>
              <a:rPr lang="en-US" dirty="0" smtClean="0">
                <a:solidFill>
                  <a:schemeClr val="bg1"/>
                </a:solidFill>
              </a:rPr>
              <a:t>, 2018 LSAC Chair</a:t>
            </a:r>
            <a:endParaRPr lang="en-US" dirty="0">
              <a:solidFill>
                <a:schemeClr val="bg1"/>
              </a:solidFill>
            </a:endParaRPr>
          </a:p>
        </p:txBody>
      </p:sp>
      <p:pic>
        <p:nvPicPr>
          <p:cNvPr id="6" name="Picture 3" descr="C:\Users\lle95\AppData\Local\Microsoft\Windows\Temporary Internet Files\Content.Outlook\CCMGWXH2\Ritchi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561" t="10789" b="9943"/>
          <a:stretch/>
        </p:blipFill>
        <p:spPr bwMode="auto">
          <a:xfrm>
            <a:off x="2667000" y="3505200"/>
            <a:ext cx="1676400" cy="2159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ustDataLst>
      <p:tags r:id="rId1"/>
    </p:custDataLst>
    <p:extLst>
      <p:ext uri="{BB962C8B-B14F-4D97-AF65-F5344CB8AC3E}">
        <p14:creationId xmlns:p14="http://schemas.microsoft.com/office/powerpoint/2010/main" val="54514745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838200" y="152400"/>
            <a:ext cx="5616575" cy="944562"/>
          </a:xfrm>
        </p:spPr>
        <p:txBody>
          <a:bodyPr/>
          <a:lstStyle/>
          <a:p>
            <a:pPr eaLnBrk="1" hangingPunct="1"/>
            <a:r>
              <a:rPr lang="en-US" dirty="0" smtClean="0">
                <a:solidFill>
                  <a:srgbClr val="0033CC"/>
                </a:solidFill>
                <a:ea typeface="ＭＳ Ｐゴシック" pitchFamily="34" charset="-128"/>
              </a:rPr>
              <a:t>2018 LEADERSHIP INSTITUTE GOALS</a:t>
            </a:r>
          </a:p>
        </p:txBody>
      </p:sp>
      <p:sp>
        <p:nvSpPr>
          <p:cNvPr id="11267" name="Rectangle 3"/>
          <p:cNvSpPr>
            <a:spLocks noGrp="1" noChangeArrowheads="1"/>
          </p:cNvSpPr>
          <p:nvPr>
            <p:ph idx="1"/>
          </p:nvPr>
        </p:nvSpPr>
        <p:spPr>
          <a:xfrm>
            <a:off x="838200" y="1981200"/>
            <a:ext cx="7859712" cy="4352925"/>
          </a:xfrm>
        </p:spPr>
        <p:txBody>
          <a:bodyPr/>
          <a:lstStyle/>
          <a:p>
            <a:pPr marL="0" indent="0" eaLnBrk="1" hangingPunct="1">
              <a:buFontTx/>
              <a:buNone/>
              <a:defRPr/>
            </a:pPr>
            <a:r>
              <a:rPr lang="en-US" sz="2400" dirty="0">
                <a:solidFill>
                  <a:schemeClr val="tx1"/>
                </a:solidFill>
              </a:rPr>
              <a:t>The goal of the </a:t>
            </a:r>
            <a:r>
              <a:rPr lang="en-US" sz="2400" dirty="0" smtClean="0">
                <a:solidFill>
                  <a:schemeClr val="tx1"/>
                </a:solidFill>
              </a:rPr>
              <a:t>2018 </a:t>
            </a:r>
            <a:r>
              <a:rPr lang="en-US" sz="2400" dirty="0">
                <a:solidFill>
                  <a:schemeClr val="tx1"/>
                </a:solidFill>
              </a:rPr>
              <a:t>Leadership Institute is to support and enhance the creation of ACS leaders. Attendees will have the opportunity to:</a:t>
            </a:r>
          </a:p>
          <a:p>
            <a:pPr eaLnBrk="1" hangingPunct="1">
              <a:defRPr/>
            </a:pPr>
            <a:r>
              <a:rPr lang="en-US" sz="2000" dirty="0">
                <a:solidFill>
                  <a:schemeClr val="tx1"/>
                </a:solidFill>
              </a:rPr>
              <a:t>Learn the responsibilities of a new volunteer </a:t>
            </a:r>
            <a:r>
              <a:rPr lang="en-US" sz="2000" dirty="0" smtClean="0">
                <a:solidFill>
                  <a:schemeClr val="tx1"/>
                </a:solidFill>
              </a:rPr>
              <a:t>role</a:t>
            </a:r>
          </a:p>
          <a:p>
            <a:pPr eaLnBrk="1" hangingPunct="1">
              <a:defRPr/>
            </a:pPr>
            <a:r>
              <a:rPr lang="en-US" sz="2000" dirty="0">
                <a:solidFill>
                  <a:schemeClr val="tx1"/>
                </a:solidFill>
              </a:rPr>
              <a:t>Share best </a:t>
            </a:r>
            <a:r>
              <a:rPr lang="en-US" sz="2000" dirty="0" smtClean="0">
                <a:solidFill>
                  <a:schemeClr val="tx1"/>
                </a:solidFill>
              </a:rPr>
              <a:t>practices</a:t>
            </a:r>
          </a:p>
          <a:p>
            <a:pPr eaLnBrk="1" hangingPunct="1">
              <a:defRPr/>
            </a:pPr>
            <a:r>
              <a:rPr lang="en-US" sz="2000" dirty="0">
                <a:solidFill>
                  <a:schemeClr val="tx1"/>
                </a:solidFill>
              </a:rPr>
              <a:t>Develop leadership and management </a:t>
            </a:r>
            <a:r>
              <a:rPr lang="en-US" sz="2000" dirty="0" smtClean="0">
                <a:solidFill>
                  <a:schemeClr val="tx1"/>
                </a:solidFill>
              </a:rPr>
              <a:t>skills</a:t>
            </a:r>
          </a:p>
          <a:p>
            <a:pPr eaLnBrk="1" hangingPunct="1">
              <a:defRPr/>
            </a:pPr>
            <a:r>
              <a:rPr lang="en-US" sz="2000" dirty="0">
                <a:solidFill>
                  <a:schemeClr val="tx1"/>
                </a:solidFill>
              </a:rPr>
              <a:t>Engage with other attendees to foster new peer-to-peer </a:t>
            </a:r>
            <a:r>
              <a:rPr lang="en-US" sz="2000" dirty="0" smtClean="0">
                <a:solidFill>
                  <a:schemeClr val="tx1"/>
                </a:solidFill>
              </a:rPr>
              <a:t>networks</a:t>
            </a:r>
            <a:endParaRPr lang="en-US" sz="2000" dirty="0" smtClean="0"/>
          </a:p>
          <a:p>
            <a:pPr eaLnBrk="1" hangingPunct="1">
              <a:buFont typeface="Courier New" pitchFamily="49" charset="0"/>
              <a:buNone/>
              <a:defRPr/>
            </a:pPr>
            <a:endParaRPr lang="en-US" sz="2000" dirty="0" smtClean="0">
              <a:ea typeface="ＭＳ Ｐゴシック" pitchFamily="34" charset="-128"/>
            </a:endParaRPr>
          </a:p>
        </p:txBody>
      </p:sp>
      <p:sp>
        <p:nvSpPr>
          <p:cNvPr id="4" name="Slide Number Placeholder 4"/>
          <p:cNvSpPr>
            <a:spLocks noGrp="1"/>
          </p:cNvSpPr>
          <p:nvPr>
            <p:ph type="sldNum" sz="quarter" idx="11"/>
          </p:nvPr>
        </p:nvSpPr>
        <p:spPr>
          <a:xfrm>
            <a:off x="6908800" y="6464300"/>
            <a:ext cx="1773238" cy="290513"/>
          </a:xfrm>
        </p:spPr>
        <p:txBody>
          <a:bodyPr/>
          <a:lstStyle/>
          <a:p>
            <a:pPr>
              <a:defRPr/>
            </a:pPr>
            <a:fld id="{9EFEED3B-6331-4549-A68A-3CC998F8A608}" type="slidenum">
              <a:rPr lang="en-GB" smtClean="0"/>
              <a:pPr>
                <a:defRPr/>
              </a:pPr>
              <a:t>34</a:t>
            </a:fld>
            <a:endParaRPr lang="en-GB" dirty="0"/>
          </a:p>
        </p:txBody>
      </p:sp>
    </p:spTree>
    <p:custDataLst>
      <p:tags r:id="rId1"/>
    </p:custDataLst>
    <p:extLst>
      <p:ext uri="{BB962C8B-B14F-4D97-AF65-F5344CB8AC3E}">
        <p14:creationId xmlns:p14="http://schemas.microsoft.com/office/powerpoint/2010/main" val="15216684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title"/>
          </p:nvPr>
        </p:nvSpPr>
        <p:spPr>
          <a:xfrm>
            <a:off x="838200" y="152400"/>
            <a:ext cx="5616575" cy="944562"/>
          </a:xfrm>
          <a:noFill/>
        </p:spPr>
        <p:txBody>
          <a:bodyPr/>
          <a:lstStyle/>
          <a:p>
            <a:pPr eaLnBrk="1" hangingPunct="1"/>
            <a:r>
              <a:rPr lang="en-US" dirty="0" smtClean="0">
                <a:solidFill>
                  <a:srgbClr val="0033CC"/>
                </a:solidFill>
                <a:ea typeface="ＭＳ Ｐゴシック" pitchFamily="34" charset="-128"/>
              </a:rPr>
              <a:t>2018 LOCAL SECTION TRACK GOALS</a:t>
            </a:r>
          </a:p>
        </p:txBody>
      </p:sp>
      <p:sp>
        <p:nvSpPr>
          <p:cNvPr id="64515" name="Rectangle 5"/>
          <p:cNvSpPr>
            <a:spLocks noGrp="1" noChangeArrowheads="1"/>
          </p:cNvSpPr>
          <p:nvPr>
            <p:ph idx="1"/>
          </p:nvPr>
        </p:nvSpPr>
        <p:spPr>
          <a:xfrm>
            <a:off x="657225" y="1524000"/>
            <a:ext cx="8458200" cy="4352925"/>
          </a:xfrm>
        </p:spPr>
        <p:txBody>
          <a:bodyPr/>
          <a:lstStyle/>
          <a:p>
            <a:pPr eaLnBrk="1" hangingPunct="1"/>
            <a:r>
              <a:rPr lang="en-US" sz="2000" b="1" dirty="0" smtClean="0">
                <a:solidFill>
                  <a:schemeClr val="tx1"/>
                </a:solidFill>
                <a:ea typeface="ＭＳ Ｐゴシック" pitchFamily="34" charset="-128"/>
              </a:rPr>
              <a:t>Provide local section chair-elects and leaders with</a:t>
            </a:r>
          </a:p>
          <a:p>
            <a:pPr lvl="1" eaLnBrk="1" hangingPunct="1"/>
            <a:r>
              <a:rPr lang="en-US" sz="2000" dirty="0" smtClean="0">
                <a:solidFill>
                  <a:schemeClr val="tx1"/>
                </a:solidFill>
                <a:ea typeface="ＭＳ Ｐゴシック" pitchFamily="34" charset="-128"/>
              </a:rPr>
              <a:t>tools and resources to be successful</a:t>
            </a:r>
          </a:p>
          <a:p>
            <a:pPr lvl="1" eaLnBrk="1" hangingPunct="1"/>
            <a:r>
              <a:rPr lang="en-US" sz="2000" dirty="0" smtClean="0">
                <a:solidFill>
                  <a:schemeClr val="tx1"/>
                </a:solidFill>
                <a:ea typeface="ＭＳ Ｐゴシック" pitchFamily="34" charset="-128"/>
              </a:rPr>
              <a:t>provide examples of successful activities</a:t>
            </a:r>
          </a:p>
          <a:p>
            <a:pPr lvl="1" eaLnBrk="1" hangingPunct="1"/>
            <a:r>
              <a:rPr lang="en-US" sz="2000" dirty="0" smtClean="0">
                <a:solidFill>
                  <a:schemeClr val="tx1"/>
                </a:solidFill>
                <a:ea typeface="ＭＳ Ｐゴシック" pitchFamily="34" charset="-128"/>
              </a:rPr>
              <a:t>an opportunity to generate </a:t>
            </a:r>
            <a:r>
              <a:rPr lang="en-US" sz="2000" dirty="0">
                <a:solidFill>
                  <a:schemeClr val="tx1"/>
                </a:solidFill>
                <a:ea typeface="ＭＳ Ｐゴシック" pitchFamily="34" charset="-128"/>
              </a:rPr>
              <a:t>ideas </a:t>
            </a:r>
            <a:r>
              <a:rPr lang="en-US" sz="2000" dirty="0" smtClean="0">
                <a:solidFill>
                  <a:schemeClr val="tx1"/>
                </a:solidFill>
                <a:ea typeface="ＭＳ Ｐゴシック" pitchFamily="34" charset="-128"/>
              </a:rPr>
              <a:t>about an activity and develop it</a:t>
            </a:r>
          </a:p>
          <a:p>
            <a:pPr lvl="1" eaLnBrk="1" hangingPunct="1"/>
            <a:r>
              <a:rPr lang="en-US" sz="2000" dirty="0" smtClean="0">
                <a:solidFill>
                  <a:schemeClr val="tx1"/>
                </a:solidFill>
                <a:ea typeface="ＭＳ Ｐゴシック" pitchFamily="34" charset="-128"/>
              </a:rPr>
              <a:t>instruction on using social networking in your local section</a:t>
            </a:r>
          </a:p>
          <a:p>
            <a:pPr lvl="1" eaLnBrk="1" hangingPunct="1"/>
            <a:r>
              <a:rPr lang="en-US" sz="2000" dirty="0" smtClean="0">
                <a:solidFill>
                  <a:schemeClr val="tx1"/>
                </a:solidFill>
                <a:ea typeface="ＭＳ Ｐゴシック" pitchFamily="34" charset="-128"/>
              </a:rPr>
              <a:t>how to obtain help and what grants are available </a:t>
            </a:r>
          </a:p>
          <a:p>
            <a:pPr lvl="1" eaLnBrk="1" hangingPunct="1"/>
            <a:r>
              <a:rPr lang="en-US" sz="2000" dirty="0" smtClean="0">
                <a:solidFill>
                  <a:schemeClr val="tx1"/>
                </a:solidFill>
                <a:ea typeface="ＭＳ Ｐゴシック" pitchFamily="34" charset="-128"/>
              </a:rPr>
              <a:t>a forum to connect with other local sections leaders</a:t>
            </a:r>
          </a:p>
          <a:p>
            <a:pPr lvl="1" eaLnBrk="1" hangingPunct="1"/>
            <a:r>
              <a:rPr lang="en-US" sz="2000" dirty="0" smtClean="0">
                <a:solidFill>
                  <a:schemeClr val="tx1"/>
                </a:solidFill>
                <a:ea typeface="ＭＳ Ｐゴシック" pitchFamily="34" charset="-128"/>
              </a:rPr>
              <a:t>a venue to discuss common concerns and how to measure your successes</a:t>
            </a:r>
          </a:p>
          <a:p>
            <a:pPr lvl="1" eaLnBrk="1" hangingPunct="1"/>
            <a:r>
              <a:rPr lang="en-US" sz="2000" dirty="0" smtClean="0">
                <a:solidFill>
                  <a:schemeClr val="tx1"/>
                </a:solidFill>
                <a:ea typeface="ＭＳ Ｐゴシック" pitchFamily="34" charset="-128"/>
              </a:rPr>
              <a:t>networking opportunities to identify and evaluate best practices from other section leaders and ACS staff</a:t>
            </a:r>
          </a:p>
        </p:txBody>
      </p:sp>
      <p:sp>
        <p:nvSpPr>
          <p:cNvPr id="4" name="Slide Number Placeholder 4"/>
          <p:cNvSpPr>
            <a:spLocks noGrp="1"/>
          </p:cNvSpPr>
          <p:nvPr>
            <p:ph type="sldNum" sz="quarter" idx="11"/>
          </p:nvPr>
        </p:nvSpPr>
        <p:spPr>
          <a:xfrm>
            <a:off x="6908800" y="6464300"/>
            <a:ext cx="1773238" cy="290513"/>
          </a:xfrm>
        </p:spPr>
        <p:txBody>
          <a:bodyPr/>
          <a:lstStyle/>
          <a:p>
            <a:pPr>
              <a:defRPr/>
            </a:pPr>
            <a:fld id="{9EFEED3B-6331-4549-A68A-3CC998F8A608}" type="slidenum">
              <a:rPr lang="en-GB" smtClean="0"/>
              <a:pPr>
                <a:defRPr/>
              </a:pPr>
              <a:t>35</a:t>
            </a:fld>
            <a:endParaRPr lang="en-GB" dirty="0"/>
          </a:p>
        </p:txBody>
      </p:sp>
    </p:spTree>
    <p:custDataLst>
      <p:tags r:id="rId1"/>
    </p:custDataLst>
    <p:extLst>
      <p:ext uri="{BB962C8B-B14F-4D97-AF65-F5344CB8AC3E}">
        <p14:creationId xmlns:p14="http://schemas.microsoft.com/office/powerpoint/2010/main" val="31178194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6030912" cy="944562"/>
          </a:xfrm>
        </p:spPr>
        <p:txBody>
          <a:bodyPr/>
          <a:lstStyle/>
          <a:p>
            <a:r>
              <a:rPr lang="en-US" sz="2400" dirty="0" smtClean="0">
                <a:solidFill>
                  <a:srgbClr val="0033CC"/>
                </a:solidFill>
              </a:rPr>
              <a:t>LOCAL SECTION EVENTS DURING </a:t>
            </a:r>
            <a:br>
              <a:rPr lang="en-US" sz="2400" dirty="0" smtClean="0">
                <a:solidFill>
                  <a:srgbClr val="0033CC"/>
                </a:solidFill>
              </a:rPr>
            </a:br>
            <a:r>
              <a:rPr lang="en-US" sz="2400" dirty="0" smtClean="0">
                <a:solidFill>
                  <a:srgbClr val="0033CC"/>
                </a:solidFill>
              </a:rPr>
              <a:t>THE LEADERSHIP INSTITUTE</a:t>
            </a:r>
            <a:endParaRPr lang="en-US" sz="2400" dirty="0">
              <a:solidFill>
                <a:srgbClr val="0033CC"/>
              </a:solidFill>
            </a:endParaRPr>
          </a:p>
        </p:txBody>
      </p:sp>
      <p:sp>
        <p:nvSpPr>
          <p:cNvPr id="4" name="Footer Placeholder 3"/>
          <p:cNvSpPr>
            <a:spLocks noGrp="1"/>
          </p:cNvSpPr>
          <p:nvPr>
            <p:ph type="ftr" sz="quarter" idx="10"/>
          </p:nvPr>
        </p:nvSpPr>
        <p:spPr/>
        <p:txBody>
          <a:bodyPr/>
          <a:lstStyle/>
          <a:p>
            <a:pPr>
              <a:defRPr/>
            </a:pPr>
            <a:r>
              <a:rPr lang="en-GB" dirty="0" smtClean="0"/>
              <a:t>American Chemical Society</a:t>
            </a:r>
            <a:endParaRPr lang="en-GB" dirty="0"/>
          </a:p>
        </p:txBody>
      </p:sp>
      <p:sp>
        <p:nvSpPr>
          <p:cNvPr id="5" name="Slide Number Placeholder 4"/>
          <p:cNvSpPr>
            <a:spLocks noGrp="1"/>
          </p:cNvSpPr>
          <p:nvPr>
            <p:ph type="sldNum" sz="quarter" idx="11"/>
          </p:nvPr>
        </p:nvSpPr>
        <p:spPr/>
        <p:txBody>
          <a:bodyPr/>
          <a:lstStyle/>
          <a:p>
            <a:pPr>
              <a:defRPr/>
            </a:pPr>
            <a:fld id="{9EFEED3B-6331-4549-A68A-3CC998F8A608}" type="slidenum">
              <a:rPr lang="en-GB" smtClean="0"/>
              <a:pPr>
                <a:defRPr/>
              </a:pPr>
              <a:t>36</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391870342"/>
              </p:ext>
            </p:extLst>
          </p:nvPr>
        </p:nvGraphicFramePr>
        <p:xfrm>
          <a:off x="1600200" y="2743200"/>
          <a:ext cx="6858000" cy="1021080"/>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293105">
                <a:tc>
                  <a:txBody>
                    <a:bodyPr/>
                    <a:lstStyle/>
                    <a:p>
                      <a:r>
                        <a:rPr lang="en-US" sz="1400" b="1" i="1" dirty="0" smtClean="0">
                          <a:solidFill>
                            <a:srgbClr val="000000"/>
                          </a:solidFill>
                        </a:rPr>
                        <a:t>Everyone:</a:t>
                      </a:r>
                      <a:endParaRPr lang="en-US" sz="1400" b="1" i="1" dirty="0">
                        <a:solidFill>
                          <a:srgbClr val="000000"/>
                        </a:solidFill>
                      </a:endParaRPr>
                    </a:p>
                  </a:txBody>
                  <a:tcPr/>
                </a:tc>
                <a:tc>
                  <a:txBody>
                    <a:bodyPr/>
                    <a:lstStyle/>
                    <a:p>
                      <a:r>
                        <a:rPr lang="en-US" sz="1400" b="1" i="1" dirty="0" smtClean="0">
                          <a:solidFill>
                            <a:srgbClr val="000000"/>
                          </a:solidFill>
                        </a:rPr>
                        <a:t>2 out of 3:</a:t>
                      </a:r>
                      <a:endParaRPr lang="en-US" sz="1400" b="1" i="1" dirty="0">
                        <a:solidFill>
                          <a:srgbClr val="000000"/>
                        </a:solidFill>
                      </a:endParaRPr>
                    </a:p>
                  </a:txBody>
                  <a:tcPr/>
                </a:tc>
                <a:extLst>
                  <a:ext uri="{0D108BD9-81ED-4DB2-BD59-A6C34878D82A}">
                    <a16:rowId xmlns:a16="http://schemas.microsoft.com/office/drawing/2014/main" val="10000"/>
                  </a:ext>
                </a:extLst>
              </a:tr>
              <a:tr h="621295">
                <a:tc>
                  <a:txBody>
                    <a:bodyPr/>
                    <a:lstStyle/>
                    <a:p>
                      <a:pPr marL="285750" marR="0" lvl="3" indent="-285750" algn="l" defTabSz="914400" rtl="0" eaLnBrk="1" fontAlgn="auto" latinLnBrk="0" hangingPunct="1">
                        <a:lnSpc>
                          <a:spcPct val="100000"/>
                        </a:lnSpc>
                        <a:spcBef>
                          <a:spcPts val="0"/>
                        </a:spcBef>
                        <a:spcAft>
                          <a:spcPts val="0"/>
                        </a:spcAft>
                        <a:buClrTx/>
                        <a:buSzTx/>
                        <a:buFont typeface="Lucida Grande"/>
                        <a:buChar char="-"/>
                        <a:tabLst/>
                        <a:defRPr/>
                      </a:pPr>
                      <a:r>
                        <a:rPr lang="en-US" sz="1200" dirty="0" smtClean="0">
                          <a:solidFill>
                            <a:schemeClr val="tx1"/>
                          </a:solidFill>
                        </a:rPr>
                        <a:t>Planning Successful Activities (90 min.)</a:t>
                      </a:r>
                    </a:p>
                  </a:txBody>
                  <a:tcPr/>
                </a:tc>
                <a:tc>
                  <a:txBody>
                    <a:bodyPr/>
                    <a:lstStyle/>
                    <a:p>
                      <a:pPr marL="401638" lvl="3" indent="-285750">
                        <a:spcBef>
                          <a:spcPts val="0"/>
                        </a:spcBef>
                        <a:spcAft>
                          <a:spcPts val="300"/>
                        </a:spcAft>
                        <a:buFont typeface="Lucida Grande"/>
                        <a:buChar char="-"/>
                      </a:pPr>
                      <a:r>
                        <a:rPr lang="en-US" sz="1200" dirty="0" smtClean="0">
                          <a:solidFill>
                            <a:schemeClr val="tx1"/>
                          </a:solidFill>
                        </a:rPr>
                        <a:t>Funding (40 min.)</a:t>
                      </a:r>
                    </a:p>
                    <a:p>
                      <a:pPr marL="401638" lvl="3" indent="-285750">
                        <a:spcBef>
                          <a:spcPts val="0"/>
                        </a:spcBef>
                        <a:spcAft>
                          <a:spcPts val="300"/>
                        </a:spcAft>
                        <a:buFont typeface="Lucida Grande"/>
                        <a:buChar char="-"/>
                      </a:pPr>
                      <a:r>
                        <a:rPr lang="en-US" sz="1200" dirty="0" smtClean="0">
                          <a:solidFill>
                            <a:schemeClr val="tx1"/>
                          </a:solidFill>
                        </a:rPr>
                        <a:t>Social Media Strategies (40 min.)</a:t>
                      </a:r>
                    </a:p>
                    <a:p>
                      <a:pPr marL="401638" lvl="3" indent="-285750">
                        <a:spcBef>
                          <a:spcPts val="0"/>
                        </a:spcBef>
                        <a:spcAft>
                          <a:spcPts val="300"/>
                        </a:spcAft>
                        <a:buFont typeface="Lucida Grande"/>
                        <a:buChar char="-"/>
                      </a:pPr>
                      <a:r>
                        <a:rPr lang="en-US" sz="1200" dirty="0" smtClean="0">
                          <a:solidFill>
                            <a:schemeClr val="tx1"/>
                          </a:solidFill>
                        </a:rPr>
                        <a:t>Communicating with Your Members (40 min.)</a:t>
                      </a:r>
                    </a:p>
                  </a:txBody>
                  <a:tcPr/>
                </a:tc>
                <a:extLst>
                  <a:ext uri="{0D108BD9-81ED-4DB2-BD59-A6C34878D82A}">
                    <a16:rowId xmlns:a16="http://schemas.microsoft.com/office/drawing/2014/main" val="10001"/>
                  </a:ext>
                </a:extLst>
              </a:tr>
            </a:tbl>
          </a:graphicData>
        </a:graphic>
      </p:graphicFrame>
      <p:sp>
        <p:nvSpPr>
          <p:cNvPr id="3" name="Content Placeholder 2"/>
          <p:cNvSpPr>
            <a:spLocks noGrp="1"/>
          </p:cNvSpPr>
          <p:nvPr>
            <p:ph idx="1"/>
          </p:nvPr>
        </p:nvSpPr>
        <p:spPr>
          <a:xfrm>
            <a:off x="685800" y="1295401"/>
            <a:ext cx="8077200" cy="5029200"/>
          </a:xfrm>
        </p:spPr>
        <p:txBody>
          <a:bodyPr/>
          <a:lstStyle/>
          <a:p>
            <a:pPr lvl="1">
              <a:spcBef>
                <a:spcPts val="0"/>
              </a:spcBef>
              <a:spcAft>
                <a:spcPts val="300"/>
              </a:spcAft>
              <a:buFont typeface="Wingdings" pitchFamily="2" charset="2"/>
              <a:buChar char="ü"/>
            </a:pPr>
            <a:r>
              <a:rPr lang="en-US" sz="2000" dirty="0" smtClean="0">
                <a:solidFill>
                  <a:schemeClr val="tx1"/>
                </a:solidFill>
              </a:rPr>
              <a:t>FRIDAY</a:t>
            </a:r>
            <a:r>
              <a:rPr lang="en-US" sz="2400" dirty="0" smtClean="0">
                <a:solidFill>
                  <a:schemeClr val="tx1"/>
                </a:solidFill>
              </a:rPr>
              <a:t>	</a:t>
            </a:r>
          </a:p>
          <a:p>
            <a:pPr lvl="2">
              <a:spcBef>
                <a:spcPts val="0"/>
              </a:spcBef>
              <a:spcAft>
                <a:spcPts val="300"/>
              </a:spcAft>
            </a:pPr>
            <a:r>
              <a:rPr lang="en-US" b="1" dirty="0" smtClean="0">
                <a:solidFill>
                  <a:schemeClr val="tx1"/>
                </a:solidFill>
              </a:rPr>
              <a:t>Optional</a:t>
            </a:r>
            <a:r>
              <a:rPr lang="en-US" dirty="0" smtClean="0">
                <a:solidFill>
                  <a:schemeClr val="tx1"/>
                </a:solidFill>
              </a:rPr>
              <a:t> Lunch (Noon)</a:t>
            </a:r>
          </a:p>
          <a:p>
            <a:pPr lvl="2">
              <a:spcBef>
                <a:spcPts val="0"/>
              </a:spcBef>
              <a:spcAft>
                <a:spcPts val="300"/>
              </a:spcAft>
            </a:pPr>
            <a:r>
              <a:rPr lang="en-US" dirty="0" smtClean="0">
                <a:solidFill>
                  <a:schemeClr val="tx1"/>
                </a:solidFill>
              </a:rPr>
              <a:t>Get Acquainted/Network with Sections in Your Region: Team Project </a:t>
            </a:r>
            <a:r>
              <a:rPr lang="en-US" sz="1200" b="1" dirty="0" smtClean="0">
                <a:solidFill>
                  <a:schemeClr val="tx1"/>
                </a:solidFill>
              </a:rPr>
              <a:t>(starts at 1:30 PM!)</a:t>
            </a:r>
          </a:p>
          <a:p>
            <a:pPr lvl="2">
              <a:spcBef>
                <a:spcPts val="0"/>
              </a:spcBef>
              <a:spcAft>
                <a:spcPts val="300"/>
              </a:spcAft>
            </a:pPr>
            <a:r>
              <a:rPr lang="en-US" dirty="0" smtClean="0">
                <a:solidFill>
                  <a:schemeClr val="tx1"/>
                </a:solidFill>
              </a:rPr>
              <a:t>LSAC Welcome and Introduction</a:t>
            </a:r>
          </a:p>
          <a:p>
            <a:pPr lvl="2">
              <a:spcBef>
                <a:spcPts val="0"/>
              </a:spcBef>
              <a:spcAft>
                <a:spcPts val="300"/>
              </a:spcAft>
            </a:pPr>
            <a:r>
              <a:rPr lang="en-US" dirty="0">
                <a:solidFill>
                  <a:schemeClr val="tx1"/>
                </a:solidFill>
              </a:rPr>
              <a:t>W</a:t>
            </a:r>
            <a:r>
              <a:rPr lang="en-US" dirty="0" smtClean="0">
                <a:solidFill>
                  <a:schemeClr val="tx1"/>
                </a:solidFill>
              </a:rPr>
              <a:t>orkshops (smaller group activities):</a:t>
            </a:r>
          </a:p>
          <a:p>
            <a:pPr lvl="2">
              <a:spcBef>
                <a:spcPts val="0"/>
              </a:spcBef>
              <a:spcAft>
                <a:spcPts val="300"/>
              </a:spcAft>
            </a:pPr>
            <a:endParaRPr lang="en-US" dirty="0" smtClean="0">
              <a:solidFill>
                <a:schemeClr val="tx1"/>
              </a:solidFill>
            </a:endParaRPr>
          </a:p>
          <a:p>
            <a:pPr marL="914400" lvl="2" indent="0">
              <a:spcBef>
                <a:spcPts val="0"/>
              </a:spcBef>
              <a:spcAft>
                <a:spcPts val="300"/>
              </a:spcAft>
              <a:buNone/>
            </a:pPr>
            <a:endParaRPr lang="en-US" dirty="0">
              <a:solidFill>
                <a:schemeClr val="tx1"/>
              </a:solidFill>
            </a:endParaRPr>
          </a:p>
          <a:p>
            <a:pPr lvl="2">
              <a:spcBef>
                <a:spcPts val="0"/>
              </a:spcBef>
              <a:spcAft>
                <a:spcPts val="300"/>
              </a:spcAft>
            </a:pPr>
            <a:endParaRPr lang="en-US" dirty="0" smtClean="0">
              <a:solidFill>
                <a:schemeClr val="tx1"/>
              </a:solidFill>
            </a:endParaRPr>
          </a:p>
          <a:p>
            <a:pPr lvl="2">
              <a:spcBef>
                <a:spcPts val="0"/>
              </a:spcBef>
              <a:spcAft>
                <a:spcPts val="300"/>
              </a:spcAft>
            </a:pPr>
            <a:endParaRPr lang="en-US" dirty="0" smtClean="0">
              <a:solidFill>
                <a:schemeClr val="tx1"/>
              </a:solidFill>
            </a:endParaRPr>
          </a:p>
          <a:p>
            <a:pPr lvl="2">
              <a:spcBef>
                <a:spcPts val="0"/>
              </a:spcBef>
              <a:spcAft>
                <a:spcPts val="300"/>
              </a:spcAft>
            </a:pPr>
            <a:r>
              <a:rPr lang="en-US" dirty="0" smtClean="0">
                <a:solidFill>
                  <a:schemeClr val="tx1"/>
                </a:solidFill>
              </a:rPr>
              <a:t>Share Your Story</a:t>
            </a:r>
          </a:p>
          <a:p>
            <a:pPr marL="747713" lvl="2" indent="-285750">
              <a:spcBef>
                <a:spcPts val="0"/>
              </a:spcBef>
              <a:spcAft>
                <a:spcPts val="300"/>
              </a:spcAft>
              <a:buFont typeface="Wingdings" pitchFamily="2" charset="2"/>
              <a:buChar char="ü"/>
            </a:pPr>
            <a:r>
              <a:rPr lang="en-US" sz="2000" dirty="0" smtClean="0">
                <a:solidFill>
                  <a:schemeClr val="tx1"/>
                </a:solidFill>
              </a:rPr>
              <a:t>SATURDAY</a:t>
            </a:r>
          </a:p>
          <a:p>
            <a:pPr marL="1204913" lvl="3" indent="-285750">
              <a:spcBef>
                <a:spcPts val="0"/>
              </a:spcBef>
              <a:spcAft>
                <a:spcPts val="300"/>
              </a:spcAft>
              <a:buFont typeface="Arial" pitchFamily="34" charset="0"/>
              <a:buChar char="•"/>
            </a:pPr>
            <a:r>
              <a:rPr lang="en-US" sz="1400" dirty="0" smtClean="0">
                <a:solidFill>
                  <a:schemeClr val="tx1"/>
                </a:solidFill>
              </a:rPr>
              <a:t>Leadership Development System Course –homework for the Engaging and Motivating Volunteers course—Volunteer Motivational Factors inventory sheet</a:t>
            </a:r>
          </a:p>
          <a:p>
            <a:pPr marL="1204913" lvl="3" indent="-285750">
              <a:spcBef>
                <a:spcPts val="0"/>
              </a:spcBef>
              <a:spcAft>
                <a:spcPts val="300"/>
              </a:spcAft>
              <a:buFont typeface="Arial" pitchFamily="34" charset="0"/>
              <a:buChar char="•"/>
            </a:pPr>
            <a:r>
              <a:rPr lang="en-US" sz="1400" dirty="0" smtClean="0">
                <a:solidFill>
                  <a:schemeClr val="tx1"/>
                </a:solidFill>
              </a:rPr>
              <a:t>ACS Resource Fair</a:t>
            </a:r>
          </a:p>
          <a:p>
            <a:pPr marL="741363" lvl="3" indent="-231775">
              <a:spcBef>
                <a:spcPts val="0"/>
              </a:spcBef>
              <a:spcAft>
                <a:spcPts val="300"/>
              </a:spcAft>
              <a:buFont typeface="Wingdings" pitchFamily="2" charset="2"/>
              <a:buChar char="ü"/>
            </a:pPr>
            <a:r>
              <a:rPr lang="en-US" sz="2400" dirty="0" smtClean="0">
                <a:solidFill>
                  <a:schemeClr val="tx1"/>
                </a:solidFill>
              </a:rPr>
              <a:t> </a:t>
            </a:r>
            <a:r>
              <a:rPr lang="en-US" sz="2000" dirty="0" smtClean="0">
                <a:solidFill>
                  <a:schemeClr val="tx1"/>
                </a:solidFill>
              </a:rPr>
              <a:t>SUNDAY</a:t>
            </a:r>
          </a:p>
          <a:p>
            <a:pPr marL="1252538" lvl="4" indent="-285750">
              <a:spcBef>
                <a:spcPts val="0"/>
              </a:spcBef>
              <a:spcAft>
                <a:spcPts val="300"/>
              </a:spcAft>
              <a:buFont typeface="Arial" pitchFamily="34" charset="0"/>
              <a:buChar char="•"/>
            </a:pPr>
            <a:r>
              <a:rPr lang="en-US" sz="1400" dirty="0" smtClean="0">
                <a:solidFill>
                  <a:schemeClr val="tx1"/>
                </a:solidFill>
              </a:rPr>
              <a:t>Team Project: Pulling It Together</a:t>
            </a:r>
          </a:p>
          <a:p>
            <a:pPr marL="1252538" lvl="4" indent="-285750">
              <a:spcBef>
                <a:spcPts val="0"/>
              </a:spcBef>
              <a:spcAft>
                <a:spcPts val="300"/>
              </a:spcAft>
              <a:buFont typeface="Arial" pitchFamily="34" charset="0"/>
              <a:buChar char="•"/>
            </a:pPr>
            <a:r>
              <a:rPr lang="en-US" sz="1400" dirty="0" smtClean="0">
                <a:solidFill>
                  <a:schemeClr val="tx1"/>
                </a:solidFill>
              </a:rPr>
              <a:t>Collaborative Projects Report</a:t>
            </a:r>
          </a:p>
          <a:p>
            <a:pPr marL="1252538" lvl="4" indent="-285750">
              <a:spcBef>
                <a:spcPts val="0"/>
              </a:spcBef>
              <a:spcAft>
                <a:spcPts val="300"/>
              </a:spcAft>
              <a:buFont typeface="Arial" pitchFamily="34" charset="0"/>
              <a:buChar char="•"/>
            </a:pPr>
            <a:r>
              <a:rPr lang="en-US" sz="1400" dirty="0" smtClean="0">
                <a:solidFill>
                  <a:schemeClr val="tx1"/>
                </a:solidFill>
              </a:rPr>
              <a:t>Town Hall Meeting</a:t>
            </a:r>
          </a:p>
          <a:p>
            <a:pPr lvl="1">
              <a:spcBef>
                <a:spcPts val="0"/>
              </a:spcBef>
              <a:spcAft>
                <a:spcPts val="300"/>
              </a:spcAft>
            </a:pPr>
            <a:endParaRPr lang="en-US" dirty="0">
              <a:solidFill>
                <a:schemeClr val="tx1"/>
              </a:solidFill>
            </a:endParaRPr>
          </a:p>
        </p:txBody>
      </p:sp>
    </p:spTree>
    <p:extLst>
      <p:ext uri="{BB962C8B-B14F-4D97-AF65-F5344CB8AC3E}">
        <p14:creationId xmlns:p14="http://schemas.microsoft.com/office/powerpoint/2010/main" val="39039481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150"/>
            <a:ext cx="5616575" cy="944562"/>
          </a:xfrm>
        </p:spPr>
        <p:txBody>
          <a:bodyPr/>
          <a:lstStyle/>
          <a:p>
            <a:r>
              <a:rPr lang="en-US" dirty="0" smtClean="0">
                <a:solidFill>
                  <a:srgbClr val="0033CC"/>
                </a:solidFill>
              </a:rPr>
              <a:t>YOUR HOMEWORK</a:t>
            </a:r>
            <a:endParaRPr lang="en-US" dirty="0">
              <a:solidFill>
                <a:srgbClr val="0033CC"/>
              </a:solidFill>
            </a:endParaRPr>
          </a:p>
        </p:txBody>
      </p:sp>
      <p:sp>
        <p:nvSpPr>
          <p:cNvPr id="3" name="Content Placeholder 2"/>
          <p:cNvSpPr>
            <a:spLocks noGrp="1"/>
          </p:cNvSpPr>
          <p:nvPr>
            <p:ph idx="1"/>
          </p:nvPr>
        </p:nvSpPr>
        <p:spPr/>
        <p:txBody>
          <a:bodyPr/>
          <a:lstStyle/>
          <a:p>
            <a:r>
              <a:rPr lang="en-US" sz="2400" b="1" dirty="0" smtClean="0">
                <a:solidFill>
                  <a:schemeClr val="tx1"/>
                </a:solidFill>
              </a:rPr>
              <a:t>BE PREPARED </a:t>
            </a:r>
            <a:r>
              <a:rPr lang="en-US" sz="2400" dirty="0" smtClean="0">
                <a:solidFill>
                  <a:schemeClr val="tx1"/>
                </a:solidFill>
              </a:rPr>
              <a:t>for the Leadership Institute</a:t>
            </a:r>
          </a:p>
          <a:p>
            <a:pPr marL="0" indent="0">
              <a:buNone/>
            </a:pPr>
            <a:r>
              <a:rPr lang="en-US" sz="2400" dirty="0" smtClean="0">
                <a:solidFill>
                  <a:schemeClr val="tx1"/>
                </a:solidFill>
              </a:rPr>
              <a:t> </a:t>
            </a:r>
          </a:p>
          <a:p>
            <a:pPr lvl="1">
              <a:buFont typeface="Wingdings" panose="05000000000000000000" pitchFamily="2" charset="2"/>
              <a:buChar char="q"/>
            </a:pPr>
            <a:r>
              <a:rPr lang="en-US" sz="2000" b="1" dirty="0" smtClean="0">
                <a:solidFill>
                  <a:schemeClr val="tx1"/>
                </a:solidFill>
              </a:rPr>
              <a:t> Bring an event idea to the Leadership Institute</a:t>
            </a:r>
            <a:r>
              <a:rPr lang="en-US" sz="2000" dirty="0" smtClean="0">
                <a:solidFill>
                  <a:schemeClr val="tx1"/>
                </a:solidFill>
              </a:rPr>
              <a:t>	</a:t>
            </a:r>
          </a:p>
          <a:p>
            <a:pPr lvl="2"/>
            <a:r>
              <a:rPr lang="en-US" sz="1800" dirty="0" smtClean="0">
                <a:solidFill>
                  <a:schemeClr val="tx1"/>
                </a:solidFill>
              </a:rPr>
              <a:t>One that you are considering for your year as chair; or,</a:t>
            </a:r>
          </a:p>
          <a:p>
            <a:pPr marL="914400" lvl="2" indent="0">
              <a:buNone/>
            </a:pPr>
            <a:endParaRPr lang="en-US" sz="1800" dirty="0" smtClean="0">
              <a:solidFill>
                <a:schemeClr val="tx1"/>
              </a:solidFill>
            </a:endParaRPr>
          </a:p>
          <a:p>
            <a:pPr marL="749300" lvl="2" indent="-285750">
              <a:buFont typeface="Wingdings" panose="05000000000000000000" pitchFamily="2" charset="2"/>
              <a:buChar char="q"/>
            </a:pPr>
            <a:r>
              <a:rPr lang="en-US" sz="2000" dirty="0" smtClean="0">
                <a:solidFill>
                  <a:schemeClr val="tx1"/>
                </a:solidFill>
              </a:rPr>
              <a:t> Think </a:t>
            </a:r>
            <a:r>
              <a:rPr lang="en-US" sz="2000" dirty="0">
                <a:solidFill>
                  <a:schemeClr val="tx1"/>
                </a:solidFill>
              </a:rPr>
              <a:t>of an </a:t>
            </a:r>
            <a:r>
              <a:rPr lang="en-US" sz="2000" b="1" dirty="0">
                <a:solidFill>
                  <a:schemeClr val="tx1"/>
                </a:solidFill>
              </a:rPr>
              <a:t>activity/event </a:t>
            </a:r>
            <a:r>
              <a:rPr lang="en-US" sz="2000" dirty="0">
                <a:solidFill>
                  <a:schemeClr val="tx1"/>
                </a:solidFill>
              </a:rPr>
              <a:t>that could be </a:t>
            </a:r>
            <a:r>
              <a:rPr lang="en-US" sz="2000" b="1" dirty="0">
                <a:solidFill>
                  <a:schemeClr val="tx1"/>
                </a:solidFill>
              </a:rPr>
              <a:t>planned in collaboration</a:t>
            </a:r>
            <a:r>
              <a:rPr lang="en-US" sz="2000" dirty="0">
                <a:solidFill>
                  <a:schemeClr val="tx1"/>
                </a:solidFill>
              </a:rPr>
              <a:t> with neighboring local sections. </a:t>
            </a:r>
            <a:r>
              <a:rPr lang="en-US" sz="2000" b="1" dirty="0">
                <a:solidFill>
                  <a:schemeClr val="tx1"/>
                </a:solidFill>
              </a:rPr>
              <a:t>Identify past regional/joint/collaborative events/activities</a:t>
            </a:r>
            <a:r>
              <a:rPr lang="en-US" sz="2000" dirty="0">
                <a:solidFill>
                  <a:schemeClr val="tx1"/>
                </a:solidFill>
              </a:rPr>
              <a:t> to share with your colleagues. </a:t>
            </a:r>
          </a:p>
        </p:txBody>
      </p:sp>
      <p:sp>
        <p:nvSpPr>
          <p:cNvPr id="4" name="Footer Placeholder 3"/>
          <p:cNvSpPr>
            <a:spLocks noGrp="1"/>
          </p:cNvSpPr>
          <p:nvPr>
            <p:ph type="ftr" sz="quarter" idx="10"/>
          </p:nvPr>
        </p:nvSpPr>
        <p:spPr/>
        <p:txBody>
          <a:bodyPr/>
          <a:lstStyle/>
          <a:p>
            <a:pPr>
              <a:defRPr/>
            </a:pPr>
            <a:r>
              <a:rPr lang="en-GB" smtClean="0"/>
              <a:t>American Chemical Society</a:t>
            </a:r>
            <a:endParaRPr lang="en-GB"/>
          </a:p>
        </p:txBody>
      </p:sp>
      <p:sp>
        <p:nvSpPr>
          <p:cNvPr id="5" name="Slide Number Placeholder 4"/>
          <p:cNvSpPr>
            <a:spLocks noGrp="1"/>
          </p:cNvSpPr>
          <p:nvPr>
            <p:ph type="sldNum" sz="quarter" idx="11"/>
          </p:nvPr>
        </p:nvSpPr>
        <p:spPr/>
        <p:txBody>
          <a:bodyPr/>
          <a:lstStyle/>
          <a:p>
            <a:pPr>
              <a:defRPr/>
            </a:pPr>
            <a:fld id="{9EFEED3B-6331-4549-A68A-3CC998F8A608}" type="slidenum">
              <a:rPr lang="en-GB" smtClean="0"/>
              <a:pPr>
                <a:defRPr/>
              </a:pPr>
              <a:t>37</a:t>
            </a:fld>
            <a:endParaRPr lang="en-GB" dirty="0"/>
          </a:p>
        </p:txBody>
      </p:sp>
    </p:spTree>
    <p:extLst>
      <p:ext uri="{BB962C8B-B14F-4D97-AF65-F5344CB8AC3E}">
        <p14:creationId xmlns:p14="http://schemas.microsoft.com/office/powerpoint/2010/main" val="30937357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rrowheads="1"/>
          </p:cNvSpPr>
          <p:nvPr>
            <p:ph type="ctrTitle"/>
          </p:nvPr>
        </p:nvSpPr>
        <p:spPr>
          <a:xfrm>
            <a:off x="838200" y="1379537"/>
            <a:ext cx="5329237" cy="2659063"/>
          </a:xfrm>
        </p:spPr>
        <p:txBody>
          <a:bodyPr/>
          <a:lstStyle/>
          <a:p>
            <a:pPr algn="ctr" eaLnBrk="1" hangingPunct="1"/>
            <a:r>
              <a:rPr lang="en-US" dirty="0" smtClean="0">
                <a:ea typeface="ＭＳ Ｐゴシック" pitchFamily="34" charset="-128"/>
              </a:rPr>
              <a:t>Thank You for Participating!</a:t>
            </a:r>
            <a:br>
              <a:rPr lang="en-US" dirty="0" smtClean="0">
                <a:ea typeface="ＭＳ Ｐゴシック" pitchFamily="34" charset="-128"/>
              </a:rPr>
            </a:br>
            <a:r>
              <a:rPr lang="en-US" dirty="0">
                <a:ea typeface="ＭＳ Ｐゴシック" pitchFamily="34" charset="-128"/>
              </a:rPr>
              <a:t/>
            </a:r>
            <a:br>
              <a:rPr lang="en-US" dirty="0">
                <a:ea typeface="ＭＳ Ｐゴシック" pitchFamily="34" charset="-128"/>
              </a:rPr>
            </a:br>
            <a:r>
              <a:rPr lang="en-US" sz="2000" dirty="0" smtClean="0">
                <a:ea typeface="ＭＳ Ｐゴシック" pitchFamily="34" charset="-128"/>
              </a:rPr>
              <a:t> 2018 Pre-</a:t>
            </a:r>
            <a:r>
              <a:rPr lang="en-US" sz="2000" dirty="0">
                <a:ea typeface="ＭＳ Ｐゴシック" pitchFamily="34" charset="-128"/>
              </a:rPr>
              <a:t>Leadership Institute </a:t>
            </a:r>
            <a:r>
              <a:rPr lang="en-US" sz="2000" dirty="0" smtClean="0">
                <a:ea typeface="ＭＳ Ｐゴシック" pitchFamily="34" charset="-128"/>
              </a:rPr>
              <a:t>Webinar: </a:t>
            </a:r>
            <a:r>
              <a:rPr lang="en-US" sz="2000" dirty="0" smtClean="0"/>
              <a:t>Leading </a:t>
            </a:r>
            <a:r>
              <a:rPr lang="en-US" sz="2000" dirty="0"/>
              <a:t>Your ACS Local </a:t>
            </a:r>
            <a:r>
              <a:rPr lang="en-US" sz="2000" dirty="0" smtClean="0"/>
              <a:t>Section </a:t>
            </a:r>
            <a:r>
              <a:rPr lang="en-US" dirty="0" smtClean="0">
                <a:ea typeface="ＭＳ Ｐゴシック" pitchFamily="34" charset="-128"/>
              </a:rPr>
              <a:t/>
            </a:r>
            <a:br>
              <a:rPr lang="en-US" dirty="0" smtClean="0">
                <a:ea typeface="ＭＳ Ｐゴシック" pitchFamily="34" charset="-128"/>
              </a:rPr>
            </a:br>
            <a:r>
              <a:rPr lang="en-US" dirty="0">
                <a:ea typeface="ＭＳ Ｐゴシック" pitchFamily="34" charset="-128"/>
              </a:rPr>
              <a:t/>
            </a:r>
            <a:br>
              <a:rPr lang="en-US" dirty="0">
                <a:ea typeface="ＭＳ Ｐゴシック" pitchFamily="34" charset="-128"/>
              </a:rPr>
            </a:br>
            <a:r>
              <a:rPr lang="en-US" dirty="0" smtClean="0">
                <a:ea typeface="ＭＳ Ｐゴシック" pitchFamily="34" charset="-128"/>
              </a:rPr>
              <a:t>Additional Questions?</a:t>
            </a:r>
          </a:p>
        </p:txBody>
      </p:sp>
      <p:sp>
        <p:nvSpPr>
          <p:cNvPr id="66564" name="Rectangle 10"/>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54A6"/>
                </a:solidFill>
                <a:latin typeface="Arial" pitchFamily="34" charset="0"/>
                <a:ea typeface="ＭＳ Ｐゴシック" pitchFamily="34" charset="-128"/>
              </a:defRPr>
            </a:lvl1pPr>
            <a:lvl2pPr marL="742950" indent="-285750" eaLnBrk="0" hangingPunct="0">
              <a:defRPr sz="2400">
                <a:solidFill>
                  <a:srgbClr val="0054A6"/>
                </a:solidFill>
                <a:latin typeface="Arial" pitchFamily="34" charset="0"/>
                <a:ea typeface="ＭＳ Ｐゴシック" pitchFamily="34" charset="-128"/>
              </a:defRPr>
            </a:lvl2pPr>
            <a:lvl3pPr marL="1143000" indent="-228600" eaLnBrk="0" hangingPunct="0">
              <a:defRPr sz="2400">
                <a:solidFill>
                  <a:srgbClr val="0054A6"/>
                </a:solidFill>
                <a:latin typeface="Arial" pitchFamily="34" charset="0"/>
                <a:ea typeface="ＭＳ Ｐゴシック" pitchFamily="34" charset="-128"/>
              </a:defRPr>
            </a:lvl3pPr>
            <a:lvl4pPr marL="1600200" indent="-228600" eaLnBrk="0" hangingPunct="0">
              <a:defRPr sz="2400">
                <a:solidFill>
                  <a:srgbClr val="0054A6"/>
                </a:solidFill>
                <a:latin typeface="Arial" pitchFamily="34" charset="0"/>
                <a:ea typeface="ＭＳ Ｐゴシック" pitchFamily="34" charset="-128"/>
              </a:defRPr>
            </a:lvl4pPr>
            <a:lvl5pPr marL="2057400" indent="-228600" eaLnBrk="0" hangingPunct="0">
              <a:defRPr sz="2400">
                <a:solidFill>
                  <a:srgbClr val="0054A6"/>
                </a:solidFill>
                <a:latin typeface="Arial" pitchFamily="34" charset="0"/>
                <a:ea typeface="ＭＳ Ｐゴシック" pitchFamily="34" charset="-128"/>
              </a:defRPr>
            </a:lvl5pPr>
            <a:lvl6pPr marL="25146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6pPr>
            <a:lvl7pPr marL="29718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7pPr>
            <a:lvl8pPr marL="34290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8pPr>
            <a:lvl9pPr marL="38862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9pPr>
          </a:lstStyle>
          <a:p>
            <a:pPr eaLnBrk="1" hangingPunct="1"/>
            <a:r>
              <a:rPr lang="en-GB" sz="800" smtClean="0"/>
              <a:t>American Chemical Society</a:t>
            </a:r>
          </a:p>
        </p:txBody>
      </p:sp>
      <p:sp>
        <p:nvSpPr>
          <p:cNvPr id="2" name="TextBox 1"/>
          <p:cNvSpPr txBox="1"/>
          <p:nvPr/>
        </p:nvSpPr>
        <p:spPr>
          <a:xfrm>
            <a:off x="381000" y="4572000"/>
            <a:ext cx="6172200" cy="2031325"/>
          </a:xfrm>
          <a:prstGeom prst="rect">
            <a:avLst/>
          </a:prstGeom>
          <a:noFill/>
        </p:spPr>
        <p:txBody>
          <a:bodyPr wrap="square" rtlCol="0">
            <a:spAutoFit/>
          </a:bodyPr>
          <a:lstStyle/>
          <a:p>
            <a:pPr algn="ctr"/>
            <a:r>
              <a:rPr lang="en-US" dirty="0" smtClean="0">
                <a:solidFill>
                  <a:schemeClr val="bg1"/>
                </a:solidFill>
              </a:rPr>
              <a:t>Jason Ritchie, </a:t>
            </a:r>
            <a:r>
              <a:rPr lang="en-US" dirty="0">
                <a:solidFill>
                  <a:schemeClr val="bg1"/>
                </a:solidFill>
              </a:rPr>
              <a:t>Chair </a:t>
            </a:r>
            <a:r>
              <a:rPr lang="en-US" dirty="0" smtClean="0">
                <a:solidFill>
                  <a:schemeClr val="bg1"/>
                </a:solidFill>
              </a:rPr>
              <a:t>LSAC</a:t>
            </a:r>
          </a:p>
          <a:p>
            <a:pPr algn="ctr"/>
            <a:r>
              <a:rPr lang="en-US" dirty="0" smtClean="0">
                <a:solidFill>
                  <a:schemeClr val="bg1"/>
                </a:solidFill>
              </a:rPr>
              <a:t>Tracy Hamilton, Subcommittee Chair O&amp;S</a:t>
            </a:r>
          </a:p>
          <a:p>
            <a:pPr algn="ctr"/>
            <a:r>
              <a:rPr lang="en-US" dirty="0" smtClean="0">
                <a:solidFill>
                  <a:schemeClr val="bg1"/>
                </a:solidFill>
              </a:rPr>
              <a:t>Ellen </a:t>
            </a:r>
            <a:r>
              <a:rPr lang="en-US" dirty="0" err="1" smtClean="0">
                <a:solidFill>
                  <a:schemeClr val="bg1"/>
                </a:solidFill>
              </a:rPr>
              <a:t>Stechel</a:t>
            </a:r>
            <a:r>
              <a:rPr lang="en-US" dirty="0" smtClean="0">
                <a:solidFill>
                  <a:schemeClr val="bg1"/>
                </a:solidFill>
              </a:rPr>
              <a:t>, Subcommittee Chair T&amp;T</a:t>
            </a:r>
          </a:p>
          <a:p>
            <a:pPr algn="ctr"/>
            <a:r>
              <a:rPr lang="en-US" dirty="0" smtClean="0">
                <a:solidFill>
                  <a:schemeClr val="bg1"/>
                </a:solidFill>
              </a:rPr>
              <a:t>Charles Cannon, Subcommittee Chair Communications</a:t>
            </a:r>
          </a:p>
          <a:p>
            <a:pPr algn="ctr"/>
            <a:r>
              <a:rPr lang="en-US" dirty="0" smtClean="0">
                <a:solidFill>
                  <a:schemeClr val="bg1"/>
                </a:solidFill>
              </a:rPr>
              <a:t>Greg Milligan, Subcommittee Chair Grants &amp; Awards</a:t>
            </a:r>
          </a:p>
          <a:p>
            <a:pPr algn="ctr"/>
            <a:endParaRPr lang="en-US" dirty="0" smtClean="0">
              <a:solidFill>
                <a:schemeClr val="bg1"/>
              </a:solidFill>
            </a:endParaRPr>
          </a:p>
          <a:p>
            <a:pPr algn="ctr"/>
            <a:r>
              <a:rPr lang="en-US" dirty="0" smtClean="0">
                <a:solidFill>
                  <a:schemeClr val="bg1"/>
                </a:solidFill>
              </a:rPr>
              <a:t>Mark O’Brien, Staff Liaison LSAC</a:t>
            </a:r>
          </a:p>
        </p:txBody>
      </p:sp>
    </p:spTree>
    <p:custDataLst>
      <p:tags r:id="rId1"/>
    </p:custDataLst>
    <p:extLst>
      <p:ext uri="{BB962C8B-B14F-4D97-AF65-F5344CB8AC3E}">
        <p14:creationId xmlns:p14="http://schemas.microsoft.com/office/powerpoint/2010/main" val="333937749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762000" y="76200"/>
            <a:ext cx="5616575" cy="944562"/>
          </a:xfrm>
        </p:spPr>
        <p:txBody>
          <a:bodyPr/>
          <a:lstStyle/>
          <a:p>
            <a:pPr eaLnBrk="1" hangingPunct="1"/>
            <a:r>
              <a:rPr lang="en-US" dirty="0" smtClean="0">
                <a:solidFill>
                  <a:srgbClr val="0033CC"/>
                </a:solidFill>
                <a:ea typeface="ＭＳ Ｐゴシック" pitchFamily="34" charset="-128"/>
              </a:rPr>
              <a:t>COMMITTEE ON LOCAL SECTION ACTIVITIES (</a:t>
            </a:r>
            <a:r>
              <a:rPr lang="en-US" dirty="0" err="1" smtClean="0">
                <a:solidFill>
                  <a:srgbClr val="0033CC"/>
                </a:solidFill>
                <a:ea typeface="ＭＳ Ｐゴシック" pitchFamily="34" charset="-128"/>
              </a:rPr>
              <a:t>LSAC</a:t>
            </a:r>
            <a:r>
              <a:rPr lang="en-US" dirty="0" smtClean="0">
                <a:solidFill>
                  <a:srgbClr val="0033CC"/>
                </a:solidFill>
                <a:ea typeface="ＭＳ Ｐゴシック" pitchFamily="34" charset="-128"/>
              </a:rPr>
              <a:t>)</a:t>
            </a:r>
          </a:p>
        </p:txBody>
      </p:sp>
      <p:sp>
        <p:nvSpPr>
          <p:cNvPr id="57347" name="Rectangle 3"/>
          <p:cNvSpPr>
            <a:spLocks noGrp="1" noChangeArrowheads="1"/>
          </p:cNvSpPr>
          <p:nvPr>
            <p:ph idx="1"/>
          </p:nvPr>
        </p:nvSpPr>
        <p:spPr>
          <a:xfrm>
            <a:off x="717550" y="1371600"/>
            <a:ext cx="7859713" cy="4724400"/>
          </a:xfrm>
        </p:spPr>
        <p:txBody>
          <a:bodyPr/>
          <a:lstStyle/>
          <a:p>
            <a:pPr eaLnBrk="1" hangingPunct="1"/>
            <a:r>
              <a:rPr lang="en-US" sz="2000" b="1" dirty="0" smtClean="0">
                <a:solidFill>
                  <a:schemeClr val="tx1"/>
                </a:solidFill>
                <a:ea typeface="ＭＳ Ｐゴシック" pitchFamily="34" charset="-128"/>
              </a:rPr>
              <a:t>What: A Standing Committee of the Council </a:t>
            </a:r>
          </a:p>
          <a:p>
            <a:pPr lvl="1" eaLnBrk="1" hangingPunct="1"/>
            <a:r>
              <a:rPr lang="en-US" sz="1800" dirty="0" smtClean="0">
                <a:solidFill>
                  <a:schemeClr val="tx1"/>
                </a:solidFill>
                <a:ea typeface="ＭＳ Ｐゴシック" pitchFamily="34" charset="-128"/>
              </a:rPr>
              <a:t>20 full committee members</a:t>
            </a:r>
          </a:p>
          <a:p>
            <a:pPr lvl="1" eaLnBrk="1" hangingPunct="1"/>
            <a:r>
              <a:rPr lang="en-US" sz="1800" dirty="0" smtClean="0">
                <a:solidFill>
                  <a:schemeClr val="tx1"/>
                </a:solidFill>
                <a:ea typeface="ＭＳ Ｐゴシック" pitchFamily="34" charset="-128"/>
              </a:rPr>
              <a:t>8 associate members</a:t>
            </a:r>
          </a:p>
          <a:p>
            <a:pPr eaLnBrk="1" hangingPunct="1"/>
            <a:r>
              <a:rPr lang="en-US" sz="2000" b="1" dirty="0" smtClean="0">
                <a:solidFill>
                  <a:schemeClr val="tx1"/>
                </a:solidFill>
                <a:ea typeface="ＭＳ Ｐゴシック" pitchFamily="34" charset="-128"/>
              </a:rPr>
              <a:t>Role: Assist, nurture, inspire, support, and recognize Local Sections</a:t>
            </a:r>
          </a:p>
          <a:p>
            <a:pPr lvl="1" eaLnBrk="1" hangingPunct="1"/>
            <a:r>
              <a:rPr lang="en-US" sz="1800" dirty="0" smtClean="0">
                <a:solidFill>
                  <a:schemeClr val="tx1"/>
                </a:solidFill>
                <a:ea typeface="ＭＳ Ｐゴシック" pitchFamily="34" charset="-128"/>
              </a:rPr>
              <a:t>Help local sections to be all they want to be</a:t>
            </a:r>
          </a:p>
          <a:p>
            <a:pPr lvl="1" eaLnBrk="1" hangingPunct="1"/>
            <a:r>
              <a:rPr lang="en-US" sz="1800" dirty="0" smtClean="0">
                <a:solidFill>
                  <a:schemeClr val="tx1"/>
                </a:solidFill>
                <a:ea typeface="ＭＳ Ｐゴシック" pitchFamily="34" charset="-128"/>
              </a:rPr>
              <a:t>Process/Design Annual Reports and assist with mining the data</a:t>
            </a:r>
          </a:p>
          <a:p>
            <a:pPr lvl="1" eaLnBrk="1" hangingPunct="1"/>
            <a:r>
              <a:rPr lang="en-US" sz="1800" dirty="0" smtClean="0">
                <a:solidFill>
                  <a:schemeClr val="tx1"/>
                </a:solidFill>
                <a:ea typeface="ＭＳ Ｐゴシック" pitchFamily="34" charset="-128"/>
              </a:rPr>
              <a:t>Stimulate LS programs and initiatives</a:t>
            </a:r>
          </a:p>
          <a:p>
            <a:pPr lvl="1" eaLnBrk="1" hangingPunct="1"/>
            <a:r>
              <a:rPr lang="en-US" sz="1800" dirty="0" smtClean="0">
                <a:solidFill>
                  <a:schemeClr val="tx1"/>
                </a:solidFill>
                <a:ea typeface="ＭＳ Ｐゴシック" pitchFamily="34" charset="-128"/>
              </a:rPr>
              <a:t>Address general development needs</a:t>
            </a:r>
          </a:p>
          <a:p>
            <a:pPr lvl="1" eaLnBrk="1" hangingPunct="1"/>
            <a:r>
              <a:rPr lang="en-US" sz="1800" dirty="0" smtClean="0">
                <a:solidFill>
                  <a:schemeClr val="tx1"/>
                </a:solidFill>
                <a:ea typeface="ＭＳ Ｐゴシック" pitchFamily="34" charset="-128"/>
              </a:rPr>
              <a:t>Professional development of new leaders</a:t>
            </a:r>
          </a:p>
          <a:p>
            <a:pPr lvl="1" eaLnBrk="1" hangingPunct="1"/>
            <a:r>
              <a:rPr lang="en-US" sz="1800" dirty="0" smtClean="0">
                <a:solidFill>
                  <a:schemeClr val="tx1"/>
                </a:solidFill>
                <a:ea typeface="ＭＳ Ｐゴシック" pitchFamily="34" charset="-128"/>
              </a:rPr>
              <a:t>ChemLuminary Awards</a:t>
            </a:r>
          </a:p>
          <a:p>
            <a:pPr lvl="1" eaLnBrk="1" hangingPunct="1">
              <a:buFontTx/>
              <a:buNone/>
            </a:pPr>
            <a:endParaRPr lang="en-US" dirty="0" smtClean="0">
              <a:ea typeface="ＭＳ Ｐゴシック" pitchFamily="34" charset="-128"/>
            </a:endParaRPr>
          </a:p>
        </p:txBody>
      </p:sp>
      <p:pic>
        <p:nvPicPr>
          <p:cNvPr id="57348" name="Picture 5" descr="MCBD19644_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5625" y="4191000"/>
            <a:ext cx="1633538"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1"/>
          </p:nvPr>
        </p:nvSpPr>
        <p:spPr>
          <a:xfrm>
            <a:off x="6908800" y="6464300"/>
            <a:ext cx="1773238" cy="290513"/>
          </a:xfrm>
        </p:spPr>
        <p:txBody>
          <a:bodyPr/>
          <a:lstStyle/>
          <a:p>
            <a:pPr>
              <a:defRPr/>
            </a:pPr>
            <a:fld id="{3F0B5371-2656-41EF-93EA-A6162EF5A167}" type="slidenum">
              <a:rPr lang="en-GB" smtClean="0"/>
              <a:pPr>
                <a:defRPr/>
              </a:pPr>
              <a:t>4</a:t>
            </a:fld>
            <a:endParaRPr lang="en-GB" dirty="0"/>
          </a:p>
        </p:txBody>
      </p:sp>
    </p:spTree>
    <p:custDataLst>
      <p:tags r:id="rId1"/>
    </p:custDataLst>
    <p:extLst>
      <p:ext uri="{BB962C8B-B14F-4D97-AF65-F5344CB8AC3E}">
        <p14:creationId xmlns:p14="http://schemas.microsoft.com/office/powerpoint/2010/main" val="1557461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le95\AppData\Local\Microsoft\Windows\Temporary Internet Files\Content.Outlook\CCMGWXH2\GM1-7-16B.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606" r="8552"/>
          <a:stretch/>
        </p:blipFill>
        <p:spPr bwMode="auto">
          <a:xfrm>
            <a:off x="5924549" y="2680685"/>
            <a:ext cx="1257301" cy="1702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0963" name="Text Box 10"/>
          <p:cNvSpPr txBox="1">
            <a:spLocks noChangeArrowheads="1"/>
          </p:cNvSpPr>
          <p:nvPr/>
        </p:nvSpPr>
        <p:spPr bwMode="auto">
          <a:xfrm>
            <a:off x="2107273" y="3612721"/>
            <a:ext cx="2083727" cy="664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ct val="10000"/>
              </a:spcBef>
              <a:spcAft>
                <a:spcPct val="40000"/>
              </a:spcAft>
              <a:buChar char="•"/>
              <a:defRPr>
                <a:solidFill>
                  <a:schemeClr val="tx2"/>
                </a:solidFill>
                <a:latin typeface="Arial" charset="0"/>
              </a:defRPr>
            </a:lvl1pPr>
            <a:lvl2pPr marL="742950" indent="-285750" eaLnBrk="0" hangingPunct="0">
              <a:spcBef>
                <a:spcPct val="10000"/>
              </a:spcBef>
              <a:spcAft>
                <a:spcPct val="40000"/>
              </a:spcAft>
              <a:buChar char="–"/>
              <a:defRPr sz="1600">
                <a:solidFill>
                  <a:schemeClr val="tx2"/>
                </a:solidFill>
                <a:latin typeface="Arial" charset="0"/>
              </a:defRPr>
            </a:lvl2pPr>
            <a:lvl3pPr marL="1143000" indent="-228600" eaLnBrk="0" hangingPunct="0">
              <a:spcBef>
                <a:spcPct val="10000"/>
              </a:spcBef>
              <a:spcAft>
                <a:spcPct val="40000"/>
              </a:spcAft>
              <a:buChar char="•"/>
              <a:defRPr sz="1400">
                <a:solidFill>
                  <a:schemeClr val="tx2"/>
                </a:solidFill>
                <a:latin typeface="Arial" charset="0"/>
              </a:defRPr>
            </a:lvl3pPr>
            <a:lvl4pPr marL="1600200" indent="-228600" eaLnBrk="0" hangingPunct="0">
              <a:spcBef>
                <a:spcPct val="10000"/>
              </a:spcBef>
              <a:spcAft>
                <a:spcPct val="40000"/>
              </a:spcAft>
              <a:buChar char="–"/>
              <a:defRPr sz="1200">
                <a:solidFill>
                  <a:schemeClr val="tx2"/>
                </a:solidFill>
                <a:latin typeface="Arial" charset="0"/>
              </a:defRPr>
            </a:lvl4pPr>
            <a:lvl5pPr marL="2057400" indent="-228600" eaLnBrk="0" hangingPunct="0">
              <a:spcBef>
                <a:spcPct val="10000"/>
              </a:spcBef>
              <a:spcAft>
                <a:spcPct val="40000"/>
              </a:spcAft>
              <a:buChar char="»"/>
              <a:defRPr sz="1000">
                <a:solidFill>
                  <a:schemeClr val="tx2"/>
                </a:solidFill>
                <a:latin typeface="Arial" charset="0"/>
              </a:defRPr>
            </a:lvl5pPr>
            <a:lvl6pPr marL="2514600" indent="-228600" eaLnBrk="0" fontAlgn="base" hangingPunct="0">
              <a:spcBef>
                <a:spcPct val="10000"/>
              </a:spcBef>
              <a:spcAft>
                <a:spcPct val="40000"/>
              </a:spcAft>
              <a:buChar char="»"/>
              <a:defRPr sz="1000">
                <a:solidFill>
                  <a:schemeClr val="tx2"/>
                </a:solidFill>
                <a:latin typeface="Arial" charset="0"/>
              </a:defRPr>
            </a:lvl6pPr>
            <a:lvl7pPr marL="2971800" indent="-228600" eaLnBrk="0" fontAlgn="base" hangingPunct="0">
              <a:spcBef>
                <a:spcPct val="10000"/>
              </a:spcBef>
              <a:spcAft>
                <a:spcPct val="40000"/>
              </a:spcAft>
              <a:buChar char="»"/>
              <a:defRPr sz="1000">
                <a:solidFill>
                  <a:schemeClr val="tx2"/>
                </a:solidFill>
                <a:latin typeface="Arial" charset="0"/>
              </a:defRPr>
            </a:lvl7pPr>
            <a:lvl8pPr marL="3429000" indent="-228600" eaLnBrk="0" fontAlgn="base" hangingPunct="0">
              <a:spcBef>
                <a:spcPct val="10000"/>
              </a:spcBef>
              <a:spcAft>
                <a:spcPct val="40000"/>
              </a:spcAft>
              <a:buChar char="»"/>
              <a:defRPr sz="1000">
                <a:solidFill>
                  <a:schemeClr val="tx2"/>
                </a:solidFill>
                <a:latin typeface="Arial" charset="0"/>
              </a:defRPr>
            </a:lvl8pPr>
            <a:lvl9pPr marL="3886200" indent="-228600" eaLnBrk="0" fontAlgn="base" hangingPunct="0">
              <a:spcBef>
                <a:spcPct val="10000"/>
              </a:spcBef>
              <a:spcAft>
                <a:spcPct val="40000"/>
              </a:spcAft>
              <a:buChar char="»"/>
              <a:defRPr sz="1000">
                <a:solidFill>
                  <a:schemeClr val="tx2"/>
                </a:solidFill>
                <a:latin typeface="Arial" charset="0"/>
              </a:defRPr>
            </a:lvl9pPr>
          </a:lstStyle>
          <a:p>
            <a:pPr eaLnBrk="1" fontAlgn="base" hangingPunct="1">
              <a:lnSpc>
                <a:spcPct val="90000"/>
              </a:lnSpc>
              <a:spcBef>
                <a:spcPct val="50000"/>
              </a:spcBef>
              <a:buFontTx/>
              <a:buNone/>
            </a:pPr>
            <a:r>
              <a:rPr lang="en-US" altLang="en-US" sz="1200" b="1" dirty="0" smtClean="0">
                <a:solidFill>
                  <a:srgbClr val="000000"/>
                </a:solidFill>
                <a:ea typeface="ＭＳ Ｐゴシック" pitchFamily="34" charset="-128"/>
              </a:rPr>
              <a:t>Tracy Hamilton, </a:t>
            </a:r>
            <a:r>
              <a:rPr lang="en-US" altLang="en-US" sz="1200" dirty="0" smtClean="0">
                <a:solidFill>
                  <a:srgbClr val="000000"/>
                </a:solidFill>
                <a:ea typeface="ＭＳ Ｐゴシック" pitchFamily="34" charset="-128"/>
              </a:rPr>
              <a:t>Subcommittee Chair, Operations &amp; Support, hamilton@uab.edu</a:t>
            </a:r>
            <a:endParaRPr lang="en-US" altLang="en-US" sz="1400" dirty="0" smtClean="0">
              <a:solidFill>
                <a:srgbClr val="000000"/>
              </a:solidFill>
              <a:ea typeface="ＭＳ Ｐゴシック" pitchFamily="34" charset="-128"/>
            </a:endParaRPr>
          </a:p>
        </p:txBody>
      </p:sp>
      <p:sp>
        <p:nvSpPr>
          <p:cNvPr id="40964" name="Text Box 14"/>
          <p:cNvSpPr txBox="1">
            <a:spLocks noChangeArrowheads="1"/>
          </p:cNvSpPr>
          <p:nvPr/>
        </p:nvSpPr>
        <p:spPr bwMode="auto">
          <a:xfrm>
            <a:off x="7239000" y="3152528"/>
            <a:ext cx="1752600" cy="664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ct val="10000"/>
              </a:spcBef>
              <a:spcAft>
                <a:spcPct val="40000"/>
              </a:spcAft>
              <a:buChar char="•"/>
              <a:defRPr>
                <a:solidFill>
                  <a:schemeClr val="tx2"/>
                </a:solidFill>
                <a:latin typeface="Arial" charset="0"/>
              </a:defRPr>
            </a:lvl1pPr>
            <a:lvl2pPr marL="742950" indent="-285750" eaLnBrk="0" hangingPunct="0">
              <a:spcBef>
                <a:spcPct val="10000"/>
              </a:spcBef>
              <a:spcAft>
                <a:spcPct val="40000"/>
              </a:spcAft>
              <a:buChar char="–"/>
              <a:defRPr sz="1600">
                <a:solidFill>
                  <a:schemeClr val="tx2"/>
                </a:solidFill>
                <a:latin typeface="Arial" charset="0"/>
              </a:defRPr>
            </a:lvl2pPr>
            <a:lvl3pPr marL="1143000" indent="-228600" eaLnBrk="0" hangingPunct="0">
              <a:spcBef>
                <a:spcPct val="10000"/>
              </a:spcBef>
              <a:spcAft>
                <a:spcPct val="40000"/>
              </a:spcAft>
              <a:buChar char="•"/>
              <a:defRPr sz="1400">
                <a:solidFill>
                  <a:schemeClr val="tx2"/>
                </a:solidFill>
                <a:latin typeface="Arial" charset="0"/>
              </a:defRPr>
            </a:lvl3pPr>
            <a:lvl4pPr marL="1600200" indent="-228600" eaLnBrk="0" hangingPunct="0">
              <a:spcBef>
                <a:spcPct val="10000"/>
              </a:spcBef>
              <a:spcAft>
                <a:spcPct val="40000"/>
              </a:spcAft>
              <a:buChar char="–"/>
              <a:defRPr sz="1200">
                <a:solidFill>
                  <a:schemeClr val="tx2"/>
                </a:solidFill>
                <a:latin typeface="Arial" charset="0"/>
              </a:defRPr>
            </a:lvl4pPr>
            <a:lvl5pPr marL="2057400" indent="-228600" eaLnBrk="0" hangingPunct="0">
              <a:spcBef>
                <a:spcPct val="10000"/>
              </a:spcBef>
              <a:spcAft>
                <a:spcPct val="40000"/>
              </a:spcAft>
              <a:buChar char="»"/>
              <a:defRPr sz="1000">
                <a:solidFill>
                  <a:schemeClr val="tx2"/>
                </a:solidFill>
                <a:latin typeface="Arial" charset="0"/>
              </a:defRPr>
            </a:lvl5pPr>
            <a:lvl6pPr marL="2514600" indent="-228600" eaLnBrk="0" fontAlgn="base" hangingPunct="0">
              <a:spcBef>
                <a:spcPct val="10000"/>
              </a:spcBef>
              <a:spcAft>
                <a:spcPct val="40000"/>
              </a:spcAft>
              <a:buChar char="»"/>
              <a:defRPr sz="1000">
                <a:solidFill>
                  <a:schemeClr val="tx2"/>
                </a:solidFill>
                <a:latin typeface="Arial" charset="0"/>
              </a:defRPr>
            </a:lvl6pPr>
            <a:lvl7pPr marL="2971800" indent="-228600" eaLnBrk="0" fontAlgn="base" hangingPunct="0">
              <a:spcBef>
                <a:spcPct val="10000"/>
              </a:spcBef>
              <a:spcAft>
                <a:spcPct val="40000"/>
              </a:spcAft>
              <a:buChar char="»"/>
              <a:defRPr sz="1000">
                <a:solidFill>
                  <a:schemeClr val="tx2"/>
                </a:solidFill>
                <a:latin typeface="Arial" charset="0"/>
              </a:defRPr>
            </a:lvl7pPr>
            <a:lvl8pPr marL="3429000" indent="-228600" eaLnBrk="0" fontAlgn="base" hangingPunct="0">
              <a:spcBef>
                <a:spcPct val="10000"/>
              </a:spcBef>
              <a:spcAft>
                <a:spcPct val="40000"/>
              </a:spcAft>
              <a:buChar char="»"/>
              <a:defRPr sz="1000">
                <a:solidFill>
                  <a:schemeClr val="tx2"/>
                </a:solidFill>
                <a:latin typeface="Arial" charset="0"/>
              </a:defRPr>
            </a:lvl8pPr>
            <a:lvl9pPr marL="3886200" indent="-228600" eaLnBrk="0" fontAlgn="base" hangingPunct="0">
              <a:spcBef>
                <a:spcPct val="10000"/>
              </a:spcBef>
              <a:spcAft>
                <a:spcPct val="40000"/>
              </a:spcAft>
              <a:buChar char="»"/>
              <a:defRPr sz="1000">
                <a:solidFill>
                  <a:schemeClr val="tx2"/>
                </a:solidFill>
                <a:latin typeface="Arial" charset="0"/>
              </a:defRPr>
            </a:lvl9pPr>
          </a:lstStyle>
          <a:p>
            <a:pPr eaLnBrk="1" fontAlgn="base" hangingPunct="1">
              <a:lnSpc>
                <a:spcPct val="90000"/>
              </a:lnSpc>
              <a:spcBef>
                <a:spcPct val="50000"/>
              </a:spcBef>
              <a:buFontTx/>
              <a:buNone/>
            </a:pPr>
            <a:r>
              <a:rPr lang="en-US" altLang="en-US" sz="1200" b="1" dirty="0" smtClean="0">
                <a:solidFill>
                  <a:srgbClr val="000000"/>
                </a:solidFill>
                <a:ea typeface="ＭＳ Ｐゴシック" pitchFamily="34" charset="-128"/>
              </a:rPr>
              <a:t>Greg Milligan, </a:t>
            </a:r>
            <a:r>
              <a:rPr lang="en-US" altLang="en-US" sz="1200" dirty="0" smtClean="0">
                <a:solidFill>
                  <a:srgbClr val="000000"/>
                </a:solidFill>
                <a:ea typeface="ＭＳ Ｐゴシック" pitchFamily="34" charset="-128"/>
              </a:rPr>
              <a:t>Subcommittee Chair, Grants &amp; Awards, gmilligan@stmartin.edu</a:t>
            </a:r>
          </a:p>
        </p:txBody>
      </p:sp>
      <p:sp>
        <p:nvSpPr>
          <p:cNvPr id="40965" name="Text Box 15"/>
          <p:cNvSpPr txBox="1">
            <a:spLocks noChangeArrowheads="1"/>
          </p:cNvSpPr>
          <p:nvPr/>
        </p:nvSpPr>
        <p:spPr bwMode="auto">
          <a:xfrm>
            <a:off x="914400" y="1309688"/>
            <a:ext cx="76962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2900" indent="-342900" eaLnBrk="0" hangingPunct="0">
              <a:spcBef>
                <a:spcPct val="10000"/>
              </a:spcBef>
              <a:spcAft>
                <a:spcPct val="40000"/>
              </a:spcAft>
              <a:buChar char="•"/>
              <a:defRPr>
                <a:solidFill>
                  <a:schemeClr val="tx2"/>
                </a:solidFill>
                <a:latin typeface="Arial" charset="0"/>
              </a:defRPr>
            </a:lvl1pPr>
            <a:lvl2pPr marL="742950" indent="-285750" eaLnBrk="0" hangingPunct="0">
              <a:spcBef>
                <a:spcPct val="10000"/>
              </a:spcBef>
              <a:spcAft>
                <a:spcPct val="40000"/>
              </a:spcAft>
              <a:buChar char="–"/>
              <a:defRPr sz="1600">
                <a:solidFill>
                  <a:schemeClr val="tx2"/>
                </a:solidFill>
                <a:latin typeface="Arial" charset="0"/>
              </a:defRPr>
            </a:lvl2pPr>
            <a:lvl3pPr marL="1143000" indent="-228600" eaLnBrk="0" hangingPunct="0">
              <a:spcBef>
                <a:spcPct val="10000"/>
              </a:spcBef>
              <a:spcAft>
                <a:spcPct val="40000"/>
              </a:spcAft>
              <a:buChar char="•"/>
              <a:defRPr sz="1400">
                <a:solidFill>
                  <a:schemeClr val="tx2"/>
                </a:solidFill>
                <a:latin typeface="Arial" charset="0"/>
              </a:defRPr>
            </a:lvl3pPr>
            <a:lvl4pPr marL="1600200" indent="-228600" eaLnBrk="0" hangingPunct="0">
              <a:spcBef>
                <a:spcPct val="10000"/>
              </a:spcBef>
              <a:spcAft>
                <a:spcPct val="40000"/>
              </a:spcAft>
              <a:buChar char="–"/>
              <a:defRPr sz="1200">
                <a:solidFill>
                  <a:schemeClr val="tx2"/>
                </a:solidFill>
                <a:latin typeface="Arial" charset="0"/>
              </a:defRPr>
            </a:lvl4pPr>
            <a:lvl5pPr marL="2057400" indent="-228600" eaLnBrk="0" hangingPunct="0">
              <a:spcBef>
                <a:spcPct val="10000"/>
              </a:spcBef>
              <a:spcAft>
                <a:spcPct val="40000"/>
              </a:spcAft>
              <a:buChar char="»"/>
              <a:defRPr sz="1000">
                <a:solidFill>
                  <a:schemeClr val="tx2"/>
                </a:solidFill>
                <a:latin typeface="Arial" charset="0"/>
              </a:defRPr>
            </a:lvl5pPr>
            <a:lvl6pPr marL="2514600" indent="-228600" eaLnBrk="0" fontAlgn="base" hangingPunct="0">
              <a:spcBef>
                <a:spcPct val="10000"/>
              </a:spcBef>
              <a:spcAft>
                <a:spcPct val="40000"/>
              </a:spcAft>
              <a:buChar char="»"/>
              <a:defRPr sz="1000">
                <a:solidFill>
                  <a:schemeClr val="tx2"/>
                </a:solidFill>
                <a:latin typeface="Arial" charset="0"/>
              </a:defRPr>
            </a:lvl6pPr>
            <a:lvl7pPr marL="2971800" indent="-228600" eaLnBrk="0" fontAlgn="base" hangingPunct="0">
              <a:spcBef>
                <a:spcPct val="10000"/>
              </a:spcBef>
              <a:spcAft>
                <a:spcPct val="40000"/>
              </a:spcAft>
              <a:buChar char="»"/>
              <a:defRPr sz="1000">
                <a:solidFill>
                  <a:schemeClr val="tx2"/>
                </a:solidFill>
                <a:latin typeface="Arial" charset="0"/>
              </a:defRPr>
            </a:lvl7pPr>
            <a:lvl8pPr marL="3429000" indent="-228600" eaLnBrk="0" fontAlgn="base" hangingPunct="0">
              <a:spcBef>
                <a:spcPct val="10000"/>
              </a:spcBef>
              <a:spcAft>
                <a:spcPct val="40000"/>
              </a:spcAft>
              <a:buChar char="»"/>
              <a:defRPr sz="1000">
                <a:solidFill>
                  <a:schemeClr val="tx2"/>
                </a:solidFill>
                <a:latin typeface="Arial" charset="0"/>
              </a:defRPr>
            </a:lvl8pPr>
            <a:lvl9pPr marL="3886200" indent="-228600" eaLnBrk="0" fontAlgn="base" hangingPunct="0">
              <a:spcBef>
                <a:spcPct val="10000"/>
              </a:spcBef>
              <a:spcAft>
                <a:spcPct val="40000"/>
              </a:spcAft>
              <a:buChar char="»"/>
              <a:defRPr sz="1000">
                <a:solidFill>
                  <a:schemeClr val="tx2"/>
                </a:solidFill>
                <a:latin typeface="Arial" charset="0"/>
              </a:defRPr>
            </a:lvl9pPr>
          </a:lstStyle>
          <a:p>
            <a:pPr eaLnBrk="1" fontAlgn="base" hangingPunct="1">
              <a:lnSpc>
                <a:spcPct val="90000"/>
              </a:lnSpc>
              <a:spcBef>
                <a:spcPct val="50000"/>
              </a:spcBef>
              <a:buFontTx/>
              <a:buNone/>
            </a:pPr>
            <a:r>
              <a:rPr lang="en-US" altLang="en-US" sz="2000" b="1" dirty="0" smtClean="0">
                <a:solidFill>
                  <a:schemeClr val="tx1"/>
                </a:solidFill>
                <a:ea typeface="ＭＳ Ｐゴシック" pitchFamily="34" charset="-128"/>
              </a:rPr>
              <a:t>Committee on Local Section Activities—Executive Committee</a:t>
            </a:r>
          </a:p>
        </p:txBody>
      </p:sp>
      <p:sp>
        <p:nvSpPr>
          <p:cNvPr id="40968" name="Text Box 14"/>
          <p:cNvSpPr txBox="1">
            <a:spLocks noChangeArrowheads="1"/>
          </p:cNvSpPr>
          <p:nvPr/>
        </p:nvSpPr>
        <p:spPr bwMode="auto">
          <a:xfrm>
            <a:off x="5934074" y="4992590"/>
            <a:ext cx="1809750" cy="664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ct val="10000"/>
              </a:spcBef>
              <a:spcAft>
                <a:spcPct val="40000"/>
              </a:spcAft>
              <a:buChar char="•"/>
              <a:defRPr>
                <a:solidFill>
                  <a:schemeClr val="tx2"/>
                </a:solidFill>
                <a:latin typeface="Arial" charset="0"/>
              </a:defRPr>
            </a:lvl1pPr>
            <a:lvl2pPr marL="742950" indent="-285750" eaLnBrk="0" hangingPunct="0">
              <a:spcBef>
                <a:spcPct val="10000"/>
              </a:spcBef>
              <a:spcAft>
                <a:spcPct val="40000"/>
              </a:spcAft>
              <a:buChar char="–"/>
              <a:defRPr sz="1600">
                <a:solidFill>
                  <a:schemeClr val="tx2"/>
                </a:solidFill>
                <a:latin typeface="Arial" charset="0"/>
              </a:defRPr>
            </a:lvl2pPr>
            <a:lvl3pPr marL="1143000" indent="-228600" eaLnBrk="0" hangingPunct="0">
              <a:spcBef>
                <a:spcPct val="10000"/>
              </a:spcBef>
              <a:spcAft>
                <a:spcPct val="40000"/>
              </a:spcAft>
              <a:buChar char="•"/>
              <a:defRPr sz="1400">
                <a:solidFill>
                  <a:schemeClr val="tx2"/>
                </a:solidFill>
                <a:latin typeface="Arial" charset="0"/>
              </a:defRPr>
            </a:lvl3pPr>
            <a:lvl4pPr marL="1600200" indent="-228600" eaLnBrk="0" hangingPunct="0">
              <a:spcBef>
                <a:spcPct val="10000"/>
              </a:spcBef>
              <a:spcAft>
                <a:spcPct val="40000"/>
              </a:spcAft>
              <a:buChar char="–"/>
              <a:defRPr sz="1200">
                <a:solidFill>
                  <a:schemeClr val="tx2"/>
                </a:solidFill>
                <a:latin typeface="Arial" charset="0"/>
              </a:defRPr>
            </a:lvl4pPr>
            <a:lvl5pPr marL="2057400" indent="-228600" eaLnBrk="0" hangingPunct="0">
              <a:spcBef>
                <a:spcPct val="10000"/>
              </a:spcBef>
              <a:spcAft>
                <a:spcPct val="40000"/>
              </a:spcAft>
              <a:buChar char="»"/>
              <a:defRPr sz="1000">
                <a:solidFill>
                  <a:schemeClr val="tx2"/>
                </a:solidFill>
                <a:latin typeface="Arial" charset="0"/>
              </a:defRPr>
            </a:lvl5pPr>
            <a:lvl6pPr marL="2514600" indent="-228600" eaLnBrk="0" fontAlgn="base" hangingPunct="0">
              <a:spcBef>
                <a:spcPct val="10000"/>
              </a:spcBef>
              <a:spcAft>
                <a:spcPct val="40000"/>
              </a:spcAft>
              <a:buChar char="»"/>
              <a:defRPr sz="1000">
                <a:solidFill>
                  <a:schemeClr val="tx2"/>
                </a:solidFill>
                <a:latin typeface="Arial" charset="0"/>
              </a:defRPr>
            </a:lvl6pPr>
            <a:lvl7pPr marL="2971800" indent="-228600" eaLnBrk="0" fontAlgn="base" hangingPunct="0">
              <a:spcBef>
                <a:spcPct val="10000"/>
              </a:spcBef>
              <a:spcAft>
                <a:spcPct val="40000"/>
              </a:spcAft>
              <a:buChar char="»"/>
              <a:defRPr sz="1000">
                <a:solidFill>
                  <a:schemeClr val="tx2"/>
                </a:solidFill>
                <a:latin typeface="Arial" charset="0"/>
              </a:defRPr>
            </a:lvl7pPr>
            <a:lvl8pPr marL="3429000" indent="-228600" eaLnBrk="0" fontAlgn="base" hangingPunct="0">
              <a:spcBef>
                <a:spcPct val="10000"/>
              </a:spcBef>
              <a:spcAft>
                <a:spcPct val="40000"/>
              </a:spcAft>
              <a:buChar char="»"/>
              <a:defRPr sz="1000">
                <a:solidFill>
                  <a:schemeClr val="tx2"/>
                </a:solidFill>
                <a:latin typeface="Arial" charset="0"/>
              </a:defRPr>
            </a:lvl8pPr>
            <a:lvl9pPr marL="3886200" indent="-228600" eaLnBrk="0" fontAlgn="base" hangingPunct="0">
              <a:spcBef>
                <a:spcPct val="10000"/>
              </a:spcBef>
              <a:spcAft>
                <a:spcPct val="40000"/>
              </a:spcAft>
              <a:buChar char="»"/>
              <a:defRPr sz="1000">
                <a:solidFill>
                  <a:schemeClr val="tx2"/>
                </a:solidFill>
                <a:latin typeface="Arial" charset="0"/>
              </a:defRPr>
            </a:lvl9pPr>
          </a:lstStyle>
          <a:p>
            <a:pPr eaLnBrk="1" fontAlgn="base" hangingPunct="1">
              <a:lnSpc>
                <a:spcPct val="90000"/>
              </a:lnSpc>
              <a:spcBef>
                <a:spcPct val="50000"/>
              </a:spcBef>
              <a:buFontTx/>
              <a:buNone/>
            </a:pPr>
            <a:r>
              <a:rPr lang="en-US" altLang="en-US" sz="1200" b="1" dirty="0" smtClean="0">
                <a:solidFill>
                  <a:srgbClr val="000000"/>
                </a:solidFill>
                <a:ea typeface="ＭＳ Ｐゴシック" pitchFamily="34" charset="-128"/>
              </a:rPr>
              <a:t>Ellen </a:t>
            </a:r>
            <a:r>
              <a:rPr lang="en-US" altLang="en-US" sz="1200" b="1" dirty="0" err="1" smtClean="0">
                <a:solidFill>
                  <a:srgbClr val="000000"/>
                </a:solidFill>
                <a:ea typeface="ＭＳ Ｐゴシック" pitchFamily="34" charset="-128"/>
              </a:rPr>
              <a:t>Stechel</a:t>
            </a:r>
            <a:r>
              <a:rPr lang="en-US" altLang="en-US" sz="1200" b="1" dirty="0" smtClean="0">
                <a:solidFill>
                  <a:srgbClr val="000000"/>
                </a:solidFill>
                <a:ea typeface="ＭＳ Ｐゴシック" pitchFamily="34" charset="-128"/>
              </a:rPr>
              <a:t>, </a:t>
            </a:r>
            <a:r>
              <a:rPr lang="en-US" altLang="en-US" sz="1200" dirty="0" smtClean="0">
                <a:solidFill>
                  <a:srgbClr val="000000"/>
                </a:solidFill>
                <a:ea typeface="ＭＳ Ｐゴシック" pitchFamily="34" charset="-128"/>
              </a:rPr>
              <a:t>Subcommittee Chair, Technology &amp; Tools, ellen.stechel@asu.edu</a:t>
            </a:r>
          </a:p>
        </p:txBody>
      </p:sp>
      <p:sp>
        <p:nvSpPr>
          <p:cNvPr id="40971" name="Text Box 7"/>
          <p:cNvSpPr txBox="1">
            <a:spLocks noChangeArrowheads="1"/>
          </p:cNvSpPr>
          <p:nvPr/>
        </p:nvSpPr>
        <p:spPr bwMode="auto">
          <a:xfrm>
            <a:off x="5105400" y="2022058"/>
            <a:ext cx="1447800"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ct val="10000"/>
              </a:spcBef>
              <a:spcAft>
                <a:spcPct val="40000"/>
              </a:spcAft>
              <a:buChar char="•"/>
              <a:defRPr>
                <a:solidFill>
                  <a:schemeClr val="tx2"/>
                </a:solidFill>
                <a:latin typeface="Arial" charset="0"/>
              </a:defRPr>
            </a:lvl1pPr>
            <a:lvl2pPr marL="742950" indent="-285750" eaLnBrk="0" hangingPunct="0">
              <a:spcBef>
                <a:spcPct val="10000"/>
              </a:spcBef>
              <a:spcAft>
                <a:spcPct val="40000"/>
              </a:spcAft>
              <a:buChar char="–"/>
              <a:defRPr sz="1600">
                <a:solidFill>
                  <a:schemeClr val="tx2"/>
                </a:solidFill>
                <a:latin typeface="Arial" charset="0"/>
              </a:defRPr>
            </a:lvl2pPr>
            <a:lvl3pPr marL="1143000" indent="-228600" eaLnBrk="0" hangingPunct="0">
              <a:spcBef>
                <a:spcPct val="10000"/>
              </a:spcBef>
              <a:spcAft>
                <a:spcPct val="40000"/>
              </a:spcAft>
              <a:buChar char="•"/>
              <a:defRPr sz="1400">
                <a:solidFill>
                  <a:schemeClr val="tx2"/>
                </a:solidFill>
                <a:latin typeface="Arial" charset="0"/>
              </a:defRPr>
            </a:lvl3pPr>
            <a:lvl4pPr marL="1600200" indent="-228600" eaLnBrk="0" hangingPunct="0">
              <a:spcBef>
                <a:spcPct val="10000"/>
              </a:spcBef>
              <a:spcAft>
                <a:spcPct val="40000"/>
              </a:spcAft>
              <a:buChar char="–"/>
              <a:defRPr sz="1200">
                <a:solidFill>
                  <a:schemeClr val="tx2"/>
                </a:solidFill>
                <a:latin typeface="Arial" charset="0"/>
              </a:defRPr>
            </a:lvl4pPr>
            <a:lvl5pPr marL="2057400" indent="-228600" eaLnBrk="0" hangingPunct="0">
              <a:spcBef>
                <a:spcPct val="10000"/>
              </a:spcBef>
              <a:spcAft>
                <a:spcPct val="40000"/>
              </a:spcAft>
              <a:buChar char="»"/>
              <a:defRPr sz="1000">
                <a:solidFill>
                  <a:schemeClr val="tx2"/>
                </a:solidFill>
                <a:latin typeface="Arial" charset="0"/>
              </a:defRPr>
            </a:lvl5pPr>
            <a:lvl6pPr marL="2514600" indent="-228600" eaLnBrk="0" fontAlgn="base" hangingPunct="0">
              <a:spcBef>
                <a:spcPct val="10000"/>
              </a:spcBef>
              <a:spcAft>
                <a:spcPct val="40000"/>
              </a:spcAft>
              <a:buChar char="»"/>
              <a:defRPr sz="1000">
                <a:solidFill>
                  <a:schemeClr val="tx2"/>
                </a:solidFill>
                <a:latin typeface="Arial" charset="0"/>
              </a:defRPr>
            </a:lvl6pPr>
            <a:lvl7pPr marL="2971800" indent="-228600" eaLnBrk="0" fontAlgn="base" hangingPunct="0">
              <a:spcBef>
                <a:spcPct val="10000"/>
              </a:spcBef>
              <a:spcAft>
                <a:spcPct val="40000"/>
              </a:spcAft>
              <a:buChar char="»"/>
              <a:defRPr sz="1000">
                <a:solidFill>
                  <a:schemeClr val="tx2"/>
                </a:solidFill>
                <a:latin typeface="Arial" charset="0"/>
              </a:defRPr>
            </a:lvl7pPr>
            <a:lvl8pPr marL="3429000" indent="-228600" eaLnBrk="0" fontAlgn="base" hangingPunct="0">
              <a:spcBef>
                <a:spcPct val="10000"/>
              </a:spcBef>
              <a:spcAft>
                <a:spcPct val="40000"/>
              </a:spcAft>
              <a:buChar char="»"/>
              <a:defRPr sz="1000">
                <a:solidFill>
                  <a:schemeClr val="tx2"/>
                </a:solidFill>
                <a:latin typeface="Arial" charset="0"/>
              </a:defRPr>
            </a:lvl8pPr>
            <a:lvl9pPr marL="3886200" indent="-228600" eaLnBrk="0" fontAlgn="base" hangingPunct="0">
              <a:spcBef>
                <a:spcPct val="10000"/>
              </a:spcBef>
              <a:spcAft>
                <a:spcPct val="40000"/>
              </a:spcAft>
              <a:buChar char="»"/>
              <a:defRPr sz="1000">
                <a:solidFill>
                  <a:schemeClr val="tx2"/>
                </a:solidFill>
                <a:latin typeface="Arial" charset="0"/>
              </a:defRPr>
            </a:lvl9pPr>
          </a:lstStyle>
          <a:p>
            <a:pPr eaLnBrk="1" fontAlgn="base" hangingPunct="1">
              <a:lnSpc>
                <a:spcPct val="90000"/>
              </a:lnSpc>
              <a:spcBef>
                <a:spcPct val="50000"/>
              </a:spcBef>
              <a:buFontTx/>
              <a:buNone/>
            </a:pPr>
            <a:r>
              <a:rPr lang="en-US" altLang="en-US" sz="1200" b="1" dirty="0" smtClean="0">
                <a:solidFill>
                  <a:srgbClr val="000000"/>
                </a:solidFill>
                <a:ea typeface="ＭＳ Ｐゴシック" pitchFamily="34" charset="-128"/>
              </a:rPr>
              <a:t>Jason Ritchie, </a:t>
            </a:r>
            <a:r>
              <a:rPr lang="en-US" altLang="en-US" sz="1200" dirty="0" smtClean="0">
                <a:solidFill>
                  <a:srgbClr val="000000"/>
                </a:solidFill>
                <a:ea typeface="ＭＳ Ｐゴシック" pitchFamily="34" charset="-128"/>
              </a:rPr>
              <a:t>LSAC Chair, </a:t>
            </a:r>
            <a:r>
              <a:rPr lang="en-US" altLang="en-US" sz="1200" dirty="0">
                <a:solidFill>
                  <a:srgbClr val="000000"/>
                </a:solidFill>
                <a:ea typeface="ＭＳ Ｐゴシック" pitchFamily="34" charset="-128"/>
              </a:rPr>
              <a:t>jritchie@olemiss.edu</a:t>
            </a:r>
          </a:p>
        </p:txBody>
      </p:sp>
      <p:pic>
        <p:nvPicPr>
          <p:cNvPr id="1027" name="Picture 3" descr="C:\Users\lle95\AppData\Local\Microsoft\Windows\Temporary Internet Files\Content.Outlook\CCMGWXH2\Ritchie.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927" t="13080" r="7323" b="17706"/>
          <a:stretch/>
        </p:blipFill>
        <p:spPr bwMode="auto">
          <a:xfrm>
            <a:off x="3627437" y="1937892"/>
            <a:ext cx="1268413" cy="16748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3" name="Text Box 14"/>
          <p:cNvSpPr txBox="1">
            <a:spLocks noChangeArrowheads="1"/>
          </p:cNvSpPr>
          <p:nvPr/>
        </p:nvSpPr>
        <p:spPr bwMode="auto">
          <a:xfrm>
            <a:off x="2337153" y="4992590"/>
            <a:ext cx="2144712" cy="664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ct val="10000"/>
              </a:spcBef>
              <a:spcAft>
                <a:spcPct val="40000"/>
              </a:spcAft>
              <a:buChar char="•"/>
              <a:defRPr>
                <a:solidFill>
                  <a:schemeClr val="tx2"/>
                </a:solidFill>
                <a:latin typeface="Arial" charset="0"/>
              </a:defRPr>
            </a:lvl1pPr>
            <a:lvl2pPr marL="742950" indent="-285750" eaLnBrk="0" hangingPunct="0">
              <a:spcBef>
                <a:spcPct val="10000"/>
              </a:spcBef>
              <a:spcAft>
                <a:spcPct val="40000"/>
              </a:spcAft>
              <a:buChar char="–"/>
              <a:defRPr sz="1600">
                <a:solidFill>
                  <a:schemeClr val="tx2"/>
                </a:solidFill>
                <a:latin typeface="Arial" charset="0"/>
              </a:defRPr>
            </a:lvl2pPr>
            <a:lvl3pPr marL="1143000" indent="-228600" eaLnBrk="0" hangingPunct="0">
              <a:spcBef>
                <a:spcPct val="10000"/>
              </a:spcBef>
              <a:spcAft>
                <a:spcPct val="40000"/>
              </a:spcAft>
              <a:buChar char="•"/>
              <a:defRPr sz="1400">
                <a:solidFill>
                  <a:schemeClr val="tx2"/>
                </a:solidFill>
                <a:latin typeface="Arial" charset="0"/>
              </a:defRPr>
            </a:lvl3pPr>
            <a:lvl4pPr marL="1600200" indent="-228600" eaLnBrk="0" hangingPunct="0">
              <a:spcBef>
                <a:spcPct val="10000"/>
              </a:spcBef>
              <a:spcAft>
                <a:spcPct val="40000"/>
              </a:spcAft>
              <a:buChar char="–"/>
              <a:defRPr sz="1200">
                <a:solidFill>
                  <a:schemeClr val="tx2"/>
                </a:solidFill>
                <a:latin typeface="Arial" charset="0"/>
              </a:defRPr>
            </a:lvl4pPr>
            <a:lvl5pPr marL="2057400" indent="-228600" eaLnBrk="0" hangingPunct="0">
              <a:spcBef>
                <a:spcPct val="10000"/>
              </a:spcBef>
              <a:spcAft>
                <a:spcPct val="40000"/>
              </a:spcAft>
              <a:buChar char="»"/>
              <a:defRPr sz="1000">
                <a:solidFill>
                  <a:schemeClr val="tx2"/>
                </a:solidFill>
                <a:latin typeface="Arial" charset="0"/>
              </a:defRPr>
            </a:lvl5pPr>
            <a:lvl6pPr marL="2514600" indent="-228600" eaLnBrk="0" fontAlgn="base" hangingPunct="0">
              <a:spcBef>
                <a:spcPct val="10000"/>
              </a:spcBef>
              <a:spcAft>
                <a:spcPct val="40000"/>
              </a:spcAft>
              <a:buChar char="»"/>
              <a:defRPr sz="1000">
                <a:solidFill>
                  <a:schemeClr val="tx2"/>
                </a:solidFill>
                <a:latin typeface="Arial" charset="0"/>
              </a:defRPr>
            </a:lvl6pPr>
            <a:lvl7pPr marL="2971800" indent="-228600" eaLnBrk="0" fontAlgn="base" hangingPunct="0">
              <a:spcBef>
                <a:spcPct val="10000"/>
              </a:spcBef>
              <a:spcAft>
                <a:spcPct val="40000"/>
              </a:spcAft>
              <a:buChar char="»"/>
              <a:defRPr sz="1000">
                <a:solidFill>
                  <a:schemeClr val="tx2"/>
                </a:solidFill>
                <a:latin typeface="Arial" charset="0"/>
              </a:defRPr>
            </a:lvl7pPr>
            <a:lvl8pPr marL="3429000" indent="-228600" eaLnBrk="0" fontAlgn="base" hangingPunct="0">
              <a:spcBef>
                <a:spcPct val="10000"/>
              </a:spcBef>
              <a:spcAft>
                <a:spcPct val="40000"/>
              </a:spcAft>
              <a:buChar char="»"/>
              <a:defRPr sz="1000">
                <a:solidFill>
                  <a:schemeClr val="tx2"/>
                </a:solidFill>
                <a:latin typeface="Arial" charset="0"/>
              </a:defRPr>
            </a:lvl8pPr>
            <a:lvl9pPr marL="3886200" indent="-228600" eaLnBrk="0" fontAlgn="base" hangingPunct="0">
              <a:spcBef>
                <a:spcPct val="10000"/>
              </a:spcBef>
              <a:spcAft>
                <a:spcPct val="40000"/>
              </a:spcAft>
              <a:buChar char="»"/>
              <a:defRPr sz="1000">
                <a:solidFill>
                  <a:schemeClr val="tx2"/>
                </a:solidFill>
                <a:latin typeface="Arial" charset="0"/>
              </a:defRPr>
            </a:lvl9pPr>
          </a:lstStyle>
          <a:p>
            <a:pPr eaLnBrk="1" fontAlgn="base" hangingPunct="1">
              <a:lnSpc>
                <a:spcPct val="90000"/>
              </a:lnSpc>
              <a:spcBef>
                <a:spcPct val="50000"/>
              </a:spcBef>
              <a:buFontTx/>
              <a:buNone/>
            </a:pPr>
            <a:r>
              <a:rPr lang="en-US" altLang="en-US" sz="1200" b="1" dirty="0" smtClean="0">
                <a:solidFill>
                  <a:srgbClr val="000000"/>
                </a:solidFill>
                <a:ea typeface="ＭＳ Ｐゴシック" pitchFamily="34" charset="-128"/>
              </a:rPr>
              <a:t>Charles Cannon, </a:t>
            </a:r>
            <a:r>
              <a:rPr lang="en-US" altLang="en-US" sz="1200" dirty="0" smtClean="0">
                <a:solidFill>
                  <a:srgbClr val="000000"/>
                </a:solidFill>
                <a:ea typeface="ＭＳ Ｐゴシック" pitchFamily="34" charset="-128"/>
              </a:rPr>
              <a:t>Subcommittee Chair, Communications, ccannon@colum.edu</a:t>
            </a:r>
          </a:p>
        </p:txBody>
      </p:sp>
      <p:pic>
        <p:nvPicPr>
          <p:cNvPr id="2050" name="Picture 2" descr="C:\Users\lle95\AppData\Local\Microsoft\Windows\Temporary Internet Files\Content.Outlook\W9I3ZG58\TPH phot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1" y="2285365"/>
            <a:ext cx="1219199" cy="1734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 name="Picture 2" descr="C:\Users\djf93\Pictures\stechelcxd.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81865" y="4390114"/>
            <a:ext cx="1247069" cy="1822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4" name="Title 1"/>
          <p:cNvSpPr txBox="1">
            <a:spLocks/>
          </p:cNvSpPr>
          <p:nvPr/>
        </p:nvSpPr>
        <p:spPr bwMode="auto">
          <a:xfrm>
            <a:off x="838200" y="-14177"/>
            <a:ext cx="5616575"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0" fontAlgn="base" hangingPunct="0">
              <a:lnSpc>
                <a:spcPct val="90000"/>
              </a:lnSpc>
              <a:spcBef>
                <a:spcPct val="0"/>
              </a:spcBef>
              <a:spcAft>
                <a:spcPct val="0"/>
              </a:spcAft>
              <a:defRPr sz="2600" b="1">
                <a:solidFill>
                  <a:schemeClr val="tx2"/>
                </a:solidFill>
                <a:latin typeface="+mj-lt"/>
                <a:ea typeface="+mj-ea"/>
                <a:cs typeface="+mj-cs"/>
              </a:defRPr>
            </a:lvl1pPr>
            <a:lvl2pPr algn="l" rtl="0" eaLnBrk="0" fontAlgn="base" hangingPunct="0">
              <a:lnSpc>
                <a:spcPct val="90000"/>
              </a:lnSpc>
              <a:spcBef>
                <a:spcPct val="0"/>
              </a:spcBef>
              <a:spcAft>
                <a:spcPct val="0"/>
              </a:spcAft>
              <a:defRPr sz="2600" b="1">
                <a:solidFill>
                  <a:schemeClr val="tx2"/>
                </a:solidFill>
                <a:latin typeface="Arial" charset="0"/>
              </a:defRPr>
            </a:lvl2pPr>
            <a:lvl3pPr algn="l" rtl="0" eaLnBrk="0" fontAlgn="base" hangingPunct="0">
              <a:lnSpc>
                <a:spcPct val="90000"/>
              </a:lnSpc>
              <a:spcBef>
                <a:spcPct val="0"/>
              </a:spcBef>
              <a:spcAft>
                <a:spcPct val="0"/>
              </a:spcAft>
              <a:defRPr sz="2600" b="1">
                <a:solidFill>
                  <a:schemeClr val="tx2"/>
                </a:solidFill>
                <a:latin typeface="Arial" charset="0"/>
              </a:defRPr>
            </a:lvl3pPr>
            <a:lvl4pPr algn="l" rtl="0" eaLnBrk="0" fontAlgn="base" hangingPunct="0">
              <a:lnSpc>
                <a:spcPct val="90000"/>
              </a:lnSpc>
              <a:spcBef>
                <a:spcPct val="0"/>
              </a:spcBef>
              <a:spcAft>
                <a:spcPct val="0"/>
              </a:spcAft>
              <a:defRPr sz="2600" b="1">
                <a:solidFill>
                  <a:schemeClr val="tx2"/>
                </a:solidFill>
                <a:latin typeface="Arial" charset="0"/>
              </a:defRPr>
            </a:lvl4pPr>
            <a:lvl5pPr algn="l" rtl="0" eaLnBrk="0" fontAlgn="base" hangingPunct="0">
              <a:lnSpc>
                <a:spcPct val="90000"/>
              </a:lnSpc>
              <a:spcBef>
                <a:spcPct val="0"/>
              </a:spcBef>
              <a:spcAft>
                <a:spcPct val="0"/>
              </a:spcAft>
              <a:defRPr sz="2600" b="1">
                <a:solidFill>
                  <a:schemeClr val="tx2"/>
                </a:solidFill>
                <a:latin typeface="Arial" charset="0"/>
              </a:defRPr>
            </a:lvl5pPr>
            <a:lvl6pPr marL="457200" algn="l" rtl="0" fontAlgn="base">
              <a:lnSpc>
                <a:spcPct val="90000"/>
              </a:lnSpc>
              <a:spcBef>
                <a:spcPct val="0"/>
              </a:spcBef>
              <a:spcAft>
                <a:spcPct val="0"/>
              </a:spcAft>
              <a:defRPr sz="2600" b="1">
                <a:solidFill>
                  <a:srgbClr val="0039A6"/>
                </a:solidFill>
                <a:latin typeface="Arial" charset="0"/>
              </a:defRPr>
            </a:lvl6pPr>
            <a:lvl7pPr marL="914400" algn="l" rtl="0" fontAlgn="base">
              <a:lnSpc>
                <a:spcPct val="90000"/>
              </a:lnSpc>
              <a:spcBef>
                <a:spcPct val="0"/>
              </a:spcBef>
              <a:spcAft>
                <a:spcPct val="0"/>
              </a:spcAft>
              <a:defRPr sz="2600" b="1">
                <a:solidFill>
                  <a:srgbClr val="0039A6"/>
                </a:solidFill>
                <a:latin typeface="Arial" charset="0"/>
              </a:defRPr>
            </a:lvl7pPr>
            <a:lvl8pPr marL="1371600" algn="l" rtl="0" fontAlgn="base">
              <a:lnSpc>
                <a:spcPct val="90000"/>
              </a:lnSpc>
              <a:spcBef>
                <a:spcPct val="0"/>
              </a:spcBef>
              <a:spcAft>
                <a:spcPct val="0"/>
              </a:spcAft>
              <a:defRPr sz="2600" b="1">
                <a:solidFill>
                  <a:srgbClr val="0039A6"/>
                </a:solidFill>
                <a:latin typeface="Arial" charset="0"/>
              </a:defRPr>
            </a:lvl8pPr>
            <a:lvl9pPr marL="1828800" algn="l" rtl="0" fontAlgn="base">
              <a:lnSpc>
                <a:spcPct val="90000"/>
              </a:lnSpc>
              <a:spcBef>
                <a:spcPct val="0"/>
              </a:spcBef>
              <a:spcAft>
                <a:spcPct val="0"/>
              </a:spcAft>
              <a:defRPr sz="2600" b="1">
                <a:solidFill>
                  <a:srgbClr val="0039A6"/>
                </a:solidFill>
                <a:latin typeface="Arial" charset="0"/>
              </a:defRPr>
            </a:lvl9pPr>
          </a:lstStyle>
          <a:p>
            <a:r>
              <a:rPr lang="en-US" kern="0" dirty="0" smtClean="0">
                <a:solidFill>
                  <a:schemeClr val="tx1"/>
                </a:solidFill>
              </a:rPr>
              <a:t>SUPPORT FOR LOCAL SECTIONS</a:t>
            </a:r>
            <a:endParaRPr lang="en-US" kern="0" dirty="0">
              <a:solidFill>
                <a:schemeClr val="tx1"/>
              </a:solidFill>
            </a:endParaRPr>
          </a:p>
        </p:txBody>
      </p:sp>
      <p:pic>
        <p:nvPicPr>
          <p:cNvPr id="6" name="Picture 5"/>
          <p:cNvPicPr>
            <a:picLocks noChangeAspect="1"/>
          </p:cNvPicPr>
          <p:nvPr/>
        </p:nvPicPr>
        <p:blipFill rotWithShape="1">
          <a:blip r:embed="rId8">
            <a:extLst>
              <a:ext uri="{28A0092B-C50C-407E-A947-70E740481C1C}">
                <a14:useLocalDpi xmlns:a14="http://schemas.microsoft.com/office/drawing/2010/main" val="0"/>
              </a:ext>
            </a:extLst>
          </a:blip>
          <a:srcRect l="7921" r="5146"/>
          <a:stretch/>
        </p:blipFill>
        <p:spPr>
          <a:xfrm>
            <a:off x="925956" y="4495799"/>
            <a:ext cx="1255269" cy="1658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Slide Number Placeholder 4"/>
          <p:cNvSpPr>
            <a:spLocks noGrp="1"/>
          </p:cNvSpPr>
          <p:nvPr>
            <p:ph type="sldNum" sz="quarter" idx="11"/>
          </p:nvPr>
        </p:nvSpPr>
        <p:spPr>
          <a:xfrm>
            <a:off x="6908800" y="6464300"/>
            <a:ext cx="1773238" cy="290513"/>
          </a:xfrm>
        </p:spPr>
        <p:txBody>
          <a:bodyPr/>
          <a:lstStyle/>
          <a:p>
            <a:pPr>
              <a:defRPr/>
            </a:pPr>
            <a:fld id="{3F0B5371-2656-41EF-93EA-A6162EF5A167}" type="slidenum">
              <a:rPr lang="en-GB" smtClean="0"/>
              <a:pPr>
                <a:defRPr/>
              </a:pPr>
              <a:t>5</a:t>
            </a:fld>
            <a:endParaRPr lang="en-GB" dirty="0"/>
          </a:p>
        </p:txBody>
      </p:sp>
    </p:spTree>
    <p:custDataLst>
      <p:tags r:id="rId1"/>
    </p:custDataLst>
    <p:extLst>
      <p:ext uri="{BB962C8B-B14F-4D97-AF65-F5344CB8AC3E}">
        <p14:creationId xmlns:p14="http://schemas.microsoft.com/office/powerpoint/2010/main" val="3697710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rrowheads="1"/>
          </p:cNvSpPr>
          <p:nvPr>
            <p:ph type="ctrTitle"/>
          </p:nvPr>
        </p:nvSpPr>
        <p:spPr>
          <a:xfrm>
            <a:off x="381000" y="1897062"/>
            <a:ext cx="6172200" cy="1150938"/>
          </a:xfrm>
        </p:spPr>
        <p:txBody>
          <a:bodyPr/>
          <a:lstStyle/>
          <a:p>
            <a:pPr algn="ctr" eaLnBrk="1" hangingPunct="1"/>
            <a:r>
              <a:rPr lang="en-US" dirty="0" smtClean="0">
                <a:ea typeface="ＭＳ Ｐゴシック" pitchFamily="34" charset="-128"/>
              </a:rPr>
              <a:t>“Nuts and Bolts” for </a:t>
            </a:r>
            <a:br>
              <a:rPr lang="en-US" dirty="0" smtClean="0">
                <a:ea typeface="ＭＳ Ｐゴシック" pitchFamily="34" charset="-128"/>
              </a:rPr>
            </a:br>
            <a:r>
              <a:rPr lang="en-US" dirty="0" smtClean="0">
                <a:ea typeface="ＭＳ Ｐゴシック" pitchFamily="34" charset="-128"/>
              </a:rPr>
              <a:t>Leading Your Section</a:t>
            </a:r>
          </a:p>
        </p:txBody>
      </p:sp>
      <p:sp>
        <p:nvSpPr>
          <p:cNvPr id="66564" name="Rectangle 10"/>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54A6"/>
                </a:solidFill>
                <a:latin typeface="Arial" pitchFamily="34" charset="0"/>
                <a:ea typeface="ＭＳ Ｐゴシック" pitchFamily="34" charset="-128"/>
              </a:defRPr>
            </a:lvl1pPr>
            <a:lvl2pPr marL="742950" indent="-285750" eaLnBrk="0" hangingPunct="0">
              <a:defRPr sz="2400">
                <a:solidFill>
                  <a:srgbClr val="0054A6"/>
                </a:solidFill>
                <a:latin typeface="Arial" pitchFamily="34" charset="0"/>
                <a:ea typeface="ＭＳ Ｐゴシック" pitchFamily="34" charset="-128"/>
              </a:defRPr>
            </a:lvl2pPr>
            <a:lvl3pPr marL="1143000" indent="-228600" eaLnBrk="0" hangingPunct="0">
              <a:defRPr sz="2400">
                <a:solidFill>
                  <a:srgbClr val="0054A6"/>
                </a:solidFill>
                <a:latin typeface="Arial" pitchFamily="34" charset="0"/>
                <a:ea typeface="ＭＳ Ｐゴシック" pitchFamily="34" charset="-128"/>
              </a:defRPr>
            </a:lvl3pPr>
            <a:lvl4pPr marL="1600200" indent="-228600" eaLnBrk="0" hangingPunct="0">
              <a:defRPr sz="2400">
                <a:solidFill>
                  <a:srgbClr val="0054A6"/>
                </a:solidFill>
                <a:latin typeface="Arial" pitchFamily="34" charset="0"/>
                <a:ea typeface="ＭＳ Ｐゴシック" pitchFamily="34" charset="-128"/>
              </a:defRPr>
            </a:lvl4pPr>
            <a:lvl5pPr marL="2057400" indent="-228600" eaLnBrk="0" hangingPunct="0">
              <a:defRPr sz="2400">
                <a:solidFill>
                  <a:srgbClr val="0054A6"/>
                </a:solidFill>
                <a:latin typeface="Arial" pitchFamily="34" charset="0"/>
                <a:ea typeface="ＭＳ Ｐゴシック" pitchFamily="34" charset="-128"/>
              </a:defRPr>
            </a:lvl5pPr>
            <a:lvl6pPr marL="25146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6pPr>
            <a:lvl7pPr marL="29718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7pPr>
            <a:lvl8pPr marL="34290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8pPr>
            <a:lvl9pPr marL="38862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9pPr>
          </a:lstStyle>
          <a:p>
            <a:pPr eaLnBrk="1" hangingPunct="1"/>
            <a:r>
              <a:rPr lang="en-GB" sz="800" smtClean="0"/>
              <a:t>American Chemical Society</a:t>
            </a:r>
          </a:p>
        </p:txBody>
      </p:sp>
      <p:sp>
        <p:nvSpPr>
          <p:cNvPr id="5" name="TextBox 4"/>
          <p:cNvSpPr txBox="1"/>
          <p:nvPr/>
        </p:nvSpPr>
        <p:spPr>
          <a:xfrm>
            <a:off x="381000" y="5791200"/>
            <a:ext cx="6172200" cy="369332"/>
          </a:xfrm>
          <a:prstGeom prst="rect">
            <a:avLst/>
          </a:prstGeom>
          <a:noFill/>
        </p:spPr>
        <p:txBody>
          <a:bodyPr wrap="square" rtlCol="0">
            <a:spAutoFit/>
          </a:bodyPr>
          <a:lstStyle/>
          <a:p>
            <a:pPr algn="ctr"/>
            <a:r>
              <a:rPr lang="en-US" b="1" dirty="0" smtClean="0">
                <a:solidFill>
                  <a:schemeClr val="bg1"/>
                </a:solidFill>
              </a:rPr>
              <a:t>Jason Ritchie</a:t>
            </a:r>
            <a:r>
              <a:rPr lang="en-US" dirty="0" smtClean="0">
                <a:solidFill>
                  <a:schemeClr val="bg1"/>
                </a:solidFill>
              </a:rPr>
              <a:t>, 2018 Chair LSAC</a:t>
            </a:r>
            <a:endParaRPr lang="en-US" dirty="0">
              <a:solidFill>
                <a:schemeClr val="bg1"/>
              </a:solidFill>
            </a:endParaRPr>
          </a:p>
        </p:txBody>
      </p:sp>
      <p:pic>
        <p:nvPicPr>
          <p:cNvPr id="6" name="Picture 3" descr="C:\Users\lle95\AppData\Local\Microsoft\Windows\Temporary Internet Files\Content.Outlook\CCMGWXH2\Ritchi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561" t="10789" b="9943"/>
          <a:stretch/>
        </p:blipFill>
        <p:spPr bwMode="auto">
          <a:xfrm>
            <a:off x="2514600" y="3352800"/>
            <a:ext cx="1676400" cy="2159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ustDataLst>
      <p:tags r:id="rId1"/>
    </p:custDataLst>
    <p:extLst>
      <p:ext uri="{BB962C8B-B14F-4D97-AF65-F5344CB8AC3E}">
        <p14:creationId xmlns:p14="http://schemas.microsoft.com/office/powerpoint/2010/main" val="341152780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838200" y="228600"/>
            <a:ext cx="5616575" cy="944562"/>
          </a:xfrm>
        </p:spPr>
        <p:txBody>
          <a:bodyPr/>
          <a:lstStyle/>
          <a:p>
            <a:pPr eaLnBrk="1" hangingPunct="1"/>
            <a:r>
              <a:rPr lang="en-US" sz="2800" dirty="0" smtClean="0">
                <a:solidFill>
                  <a:srgbClr val="0033CC"/>
                </a:solidFill>
                <a:ea typeface="ＭＳ Ｐゴシック" pitchFamily="34" charset="-128"/>
              </a:rPr>
              <a:t>“NUTS AND BOLTS” FOR LEADING YOUR SECTION</a:t>
            </a:r>
          </a:p>
        </p:txBody>
      </p:sp>
      <p:sp>
        <p:nvSpPr>
          <p:cNvPr id="3" name="Subtitle 2"/>
          <p:cNvSpPr>
            <a:spLocks noGrp="1"/>
          </p:cNvSpPr>
          <p:nvPr>
            <p:ph idx="1"/>
          </p:nvPr>
        </p:nvSpPr>
        <p:spPr>
          <a:xfrm>
            <a:off x="827088" y="1600200"/>
            <a:ext cx="7859712" cy="4876800"/>
          </a:xfrm>
        </p:spPr>
        <p:txBody>
          <a:bodyPr>
            <a:normAutofit fontScale="92500" lnSpcReduction="10000"/>
          </a:bodyPr>
          <a:lstStyle/>
          <a:p>
            <a:pPr marL="457200" indent="-457200" eaLnBrk="1" hangingPunct="1">
              <a:buFont typeface="Arial" pitchFamily="34" charset="0"/>
              <a:buChar char="•"/>
              <a:defRPr/>
            </a:pPr>
            <a:r>
              <a:rPr lang="en-US" sz="2200" b="1" dirty="0" smtClean="0">
                <a:solidFill>
                  <a:schemeClr val="tx1"/>
                </a:solidFill>
              </a:rPr>
              <a:t>What is an ACS local section?</a:t>
            </a:r>
          </a:p>
          <a:p>
            <a:pPr marL="857250" lvl="1" indent="-457200" eaLnBrk="1" hangingPunct="1">
              <a:buFont typeface="Arial" pitchFamily="34" charset="0"/>
              <a:buChar char="•"/>
              <a:defRPr/>
            </a:pPr>
            <a:r>
              <a:rPr lang="en-US" sz="1900" dirty="0" smtClean="0">
                <a:solidFill>
                  <a:schemeClr val="tx1"/>
                </a:solidFill>
              </a:rPr>
              <a:t>All members are initially assigned (based on zip code) but may opt to join another section</a:t>
            </a:r>
          </a:p>
          <a:p>
            <a:pPr marL="857250" lvl="1" indent="-457200" eaLnBrk="1" hangingPunct="1">
              <a:buFont typeface="Arial" pitchFamily="34" charset="0"/>
              <a:buChar char="•"/>
              <a:defRPr/>
            </a:pPr>
            <a:r>
              <a:rPr lang="en-US" sz="1900" dirty="0" smtClean="0">
                <a:solidFill>
                  <a:schemeClr val="tx1"/>
                </a:solidFill>
              </a:rPr>
              <a:t>Local Section dues are set by each section</a:t>
            </a:r>
          </a:p>
          <a:p>
            <a:pPr marL="457200" indent="-457200" eaLnBrk="1" hangingPunct="1">
              <a:buFont typeface="Arial" pitchFamily="34" charset="0"/>
              <a:buChar char="•"/>
              <a:defRPr/>
            </a:pPr>
            <a:r>
              <a:rPr lang="en-US" sz="2200" b="1" dirty="0" smtClean="0">
                <a:solidFill>
                  <a:schemeClr val="tx1"/>
                </a:solidFill>
              </a:rPr>
              <a:t>Every section is different </a:t>
            </a:r>
          </a:p>
          <a:p>
            <a:pPr marL="914400" lvl="1" indent="-457200" eaLnBrk="1" hangingPunct="1">
              <a:buFont typeface="Arial" pitchFamily="34" charset="0"/>
              <a:buChar char="•"/>
              <a:defRPr/>
            </a:pPr>
            <a:r>
              <a:rPr lang="en-US" sz="1900" dirty="0" smtClean="0">
                <a:solidFill>
                  <a:schemeClr val="tx1"/>
                </a:solidFill>
              </a:rPr>
              <a:t>Based on size, location, institutions, resources, etc.</a:t>
            </a:r>
          </a:p>
          <a:p>
            <a:pPr marL="914400" lvl="1" indent="-457200" eaLnBrk="1" hangingPunct="1">
              <a:buFont typeface="Arial" pitchFamily="34" charset="0"/>
              <a:buChar char="•"/>
              <a:defRPr/>
            </a:pPr>
            <a:r>
              <a:rPr lang="en-US" sz="1900" dirty="0" smtClean="0">
                <a:solidFill>
                  <a:schemeClr val="tx1"/>
                </a:solidFill>
              </a:rPr>
              <a:t>Offers opportunities for uniqueness</a:t>
            </a:r>
          </a:p>
          <a:p>
            <a:pPr marL="457200" indent="-457200" eaLnBrk="1" hangingPunct="1">
              <a:buFont typeface="Arial" pitchFamily="34" charset="0"/>
              <a:buChar char="•"/>
              <a:defRPr/>
            </a:pPr>
            <a:r>
              <a:rPr lang="en-US" sz="2200" b="1" dirty="0" smtClean="0">
                <a:solidFill>
                  <a:schemeClr val="tx1"/>
                </a:solidFill>
              </a:rPr>
              <a:t>Successful sections share common characteristics</a:t>
            </a:r>
          </a:p>
          <a:p>
            <a:pPr marL="914400" lvl="1" indent="-457200" eaLnBrk="1" hangingPunct="1">
              <a:buFont typeface="Arial" pitchFamily="34" charset="0"/>
              <a:buChar char="•"/>
              <a:defRPr/>
            </a:pPr>
            <a:r>
              <a:rPr lang="en-US" sz="1900" dirty="0" smtClean="0">
                <a:solidFill>
                  <a:schemeClr val="tx1"/>
                </a:solidFill>
              </a:rPr>
              <a:t>Focus on members, students, community</a:t>
            </a:r>
          </a:p>
          <a:p>
            <a:pPr marL="914400" lvl="1" indent="-457200" eaLnBrk="1" hangingPunct="1">
              <a:buFont typeface="Arial" pitchFamily="34" charset="0"/>
              <a:buChar char="•"/>
              <a:defRPr/>
            </a:pPr>
            <a:r>
              <a:rPr lang="en-US" sz="1900" dirty="0" smtClean="0">
                <a:solidFill>
                  <a:schemeClr val="tx1"/>
                </a:solidFill>
              </a:rPr>
              <a:t>Devise programs for each cohort</a:t>
            </a:r>
          </a:p>
          <a:p>
            <a:pPr marL="914400" lvl="1" indent="-457200" eaLnBrk="1" hangingPunct="1">
              <a:buFont typeface="Arial" pitchFamily="34" charset="0"/>
              <a:buChar char="•"/>
              <a:defRPr/>
            </a:pPr>
            <a:r>
              <a:rPr lang="en-US" sz="1900" dirty="0" smtClean="0">
                <a:solidFill>
                  <a:schemeClr val="tx1"/>
                </a:solidFill>
              </a:rPr>
              <a:t>Have strong, shared infrastructure</a:t>
            </a:r>
          </a:p>
          <a:p>
            <a:pPr marL="914400" lvl="1" indent="-457200" eaLnBrk="1" hangingPunct="1">
              <a:buFont typeface="Arial" pitchFamily="34" charset="0"/>
              <a:buChar char="•"/>
              <a:defRPr/>
            </a:pPr>
            <a:r>
              <a:rPr lang="en-US" sz="1900" dirty="0" smtClean="0">
                <a:solidFill>
                  <a:schemeClr val="tx1"/>
                </a:solidFill>
              </a:rPr>
              <a:t>Provide a local ACS home</a:t>
            </a:r>
          </a:p>
          <a:p>
            <a:pPr marL="457200" indent="-457200" eaLnBrk="1" hangingPunct="1">
              <a:buFont typeface="Arial" pitchFamily="34" charset="0"/>
              <a:buChar char="•"/>
              <a:defRPr/>
            </a:pPr>
            <a:endParaRPr lang="en-US" dirty="0">
              <a:solidFill>
                <a:schemeClr val="tx1"/>
              </a:solidFill>
            </a:endParaRPr>
          </a:p>
        </p:txBody>
      </p:sp>
      <p:sp>
        <p:nvSpPr>
          <p:cNvPr id="4" name="Slide Number Placeholder 4"/>
          <p:cNvSpPr>
            <a:spLocks noGrp="1"/>
          </p:cNvSpPr>
          <p:nvPr>
            <p:ph type="sldNum" sz="quarter" idx="11"/>
          </p:nvPr>
        </p:nvSpPr>
        <p:spPr>
          <a:xfrm>
            <a:off x="6908800" y="6464300"/>
            <a:ext cx="1773238" cy="290513"/>
          </a:xfrm>
        </p:spPr>
        <p:txBody>
          <a:bodyPr/>
          <a:lstStyle/>
          <a:p>
            <a:pPr>
              <a:defRPr/>
            </a:pPr>
            <a:fld id="{3F0B5371-2656-41EF-93EA-A6162EF5A167}" type="slidenum">
              <a:rPr lang="en-GB" smtClean="0"/>
              <a:pPr>
                <a:defRPr/>
              </a:pPr>
              <a:t>7</a:t>
            </a:fld>
            <a:endParaRPr lang="en-GB" dirty="0"/>
          </a:p>
        </p:txBody>
      </p:sp>
    </p:spTree>
    <p:extLst>
      <p:ext uri="{BB962C8B-B14F-4D97-AF65-F5344CB8AC3E}">
        <p14:creationId xmlns:p14="http://schemas.microsoft.com/office/powerpoint/2010/main" val="2077199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mca93\Desktop\ACSterritoryMap2014_allmaps_f2_cropped_Page_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1295400"/>
            <a:ext cx="7711726" cy="4522539"/>
          </a:xfrm>
          <a:prstGeom prst="rect">
            <a:avLst/>
          </a:prstGeom>
          <a:noFill/>
          <a:extLst>
            <a:ext uri="{909E8E84-426E-40DD-AFC4-6F175D3DCCD1}">
              <a14:hiddenFill xmlns:a14="http://schemas.microsoft.com/office/drawing/2010/main">
                <a:solidFill>
                  <a:srgbClr val="FFFFFF"/>
                </a:solidFill>
              </a14:hiddenFill>
            </a:ext>
          </a:extLst>
        </p:spPr>
      </p:pic>
      <p:sp>
        <p:nvSpPr>
          <p:cNvPr id="56322" name="Rectangle 2"/>
          <p:cNvSpPr>
            <a:spLocks noGrp="1" noChangeArrowheads="1"/>
          </p:cNvSpPr>
          <p:nvPr>
            <p:ph type="title"/>
          </p:nvPr>
        </p:nvSpPr>
        <p:spPr>
          <a:xfrm>
            <a:off x="704850" y="152400"/>
            <a:ext cx="5616575" cy="944562"/>
          </a:xfrm>
        </p:spPr>
        <p:txBody>
          <a:bodyPr/>
          <a:lstStyle/>
          <a:p>
            <a:pPr eaLnBrk="1" hangingPunct="1"/>
            <a:r>
              <a:rPr lang="en-US" dirty="0" smtClean="0">
                <a:solidFill>
                  <a:srgbClr val="0033CC"/>
                </a:solidFill>
                <a:ea typeface="ＭＳ Ｐゴシック" pitchFamily="34" charset="-128"/>
              </a:rPr>
              <a:t>ACS Local Sections: </a:t>
            </a:r>
            <a:r>
              <a:rPr lang="en-US" b="0" dirty="0" smtClean="0">
                <a:solidFill>
                  <a:srgbClr val="0033CC"/>
                </a:solidFill>
                <a:ea typeface="ＭＳ Ｐゴシック" pitchFamily="34" charset="-128"/>
              </a:rPr>
              <a:t>We are EVERYWHERE</a:t>
            </a:r>
          </a:p>
        </p:txBody>
      </p:sp>
      <p:sp>
        <p:nvSpPr>
          <p:cNvPr id="56323" name="Rectangle 3"/>
          <p:cNvSpPr>
            <a:spLocks noChangeArrowheads="1"/>
          </p:cNvSpPr>
          <p:nvPr/>
        </p:nvSpPr>
        <p:spPr bwMode="auto">
          <a:xfrm>
            <a:off x="1362075" y="4724400"/>
            <a:ext cx="65944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10000"/>
              </a:spcBef>
              <a:spcAft>
                <a:spcPct val="40000"/>
              </a:spcAft>
            </a:pPr>
            <a:endParaRPr lang="en-US">
              <a:solidFill>
                <a:srgbClr val="0054A6"/>
              </a:solidFill>
              <a:ea typeface="ＭＳ Ｐゴシック" pitchFamily="34" charset="-128"/>
            </a:endParaRPr>
          </a:p>
        </p:txBody>
      </p:sp>
      <p:sp>
        <p:nvSpPr>
          <p:cNvPr id="56324" name="Text Box 4"/>
          <p:cNvSpPr txBox="1">
            <a:spLocks noChangeArrowheads="1"/>
          </p:cNvSpPr>
          <p:nvPr/>
        </p:nvSpPr>
        <p:spPr bwMode="auto">
          <a:xfrm>
            <a:off x="685800" y="5903893"/>
            <a:ext cx="8001000" cy="954107"/>
          </a:xfrm>
          <a:prstGeom prst="rect">
            <a:avLst/>
          </a:prstGeom>
          <a:solidFill>
            <a:schemeClr val="bg1"/>
          </a:solidFill>
          <a:ln>
            <a:noFill/>
          </a:ln>
          <a:effectLst/>
          <a:extLst/>
        </p:spPr>
        <p:txBody>
          <a:bodyPr wrap="square" anchor="ctr">
            <a:spAutoFit/>
          </a:bodyPr>
          <a:lstStyle>
            <a:lvl1pPr eaLnBrk="0" hangingPunct="0">
              <a:defRPr sz="2400">
                <a:solidFill>
                  <a:srgbClr val="0054A6"/>
                </a:solidFill>
                <a:latin typeface="Arial" pitchFamily="34" charset="0"/>
                <a:ea typeface="ＭＳ Ｐゴシック" pitchFamily="34" charset="-128"/>
              </a:defRPr>
            </a:lvl1pPr>
            <a:lvl2pPr marL="742950" indent="-285750" eaLnBrk="0" hangingPunct="0">
              <a:defRPr sz="2400">
                <a:solidFill>
                  <a:srgbClr val="0054A6"/>
                </a:solidFill>
                <a:latin typeface="Arial" pitchFamily="34" charset="0"/>
                <a:ea typeface="ＭＳ Ｐゴシック" pitchFamily="34" charset="-128"/>
              </a:defRPr>
            </a:lvl2pPr>
            <a:lvl3pPr marL="1143000" indent="-228600" eaLnBrk="0" hangingPunct="0">
              <a:defRPr sz="2400">
                <a:solidFill>
                  <a:srgbClr val="0054A6"/>
                </a:solidFill>
                <a:latin typeface="Arial" pitchFamily="34" charset="0"/>
                <a:ea typeface="ＭＳ Ｐゴシック" pitchFamily="34" charset="-128"/>
              </a:defRPr>
            </a:lvl3pPr>
            <a:lvl4pPr marL="1600200" indent="-228600" eaLnBrk="0" hangingPunct="0">
              <a:defRPr sz="2400">
                <a:solidFill>
                  <a:srgbClr val="0054A6"/>
                </a:solidFill>
                <a:latin typeface="Arial" pitchFamily="34" charset="0"/>
                <a:ea typeface="ＭＳ Ｐゴシック" pitchFamily="34" charset="-128"/>
              </a:defRPr>
            </a:lvl4pPr>
            <a:lvl5pPr marL="2057400" indent="-228600" eaLnBrk="0" hangingPunct="0">
              <a:defRPr sz="2400">
                <a:solidFill>
                  <a:srgbClr val="0054A6"/>
                </a:solidFill>
                <a:latin typeface="Arial" pitchFamily="34" charset="0"/>
                <a:ea typeface="ＭＳ Ｐゴシック" pitchFamily="34" charset="-128"/>
              </a:defRPr>
            </a:lvl5pPr>
            <a:lvl6pPr marL="25146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6pPr>
            <a:lvl7pPr marL="29718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7pPr>
            <a:lvl8pPr marL="34290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8pPr>
            <a:lvl9pPr marL="38862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9pPr>
          </a:lstStyle>
          <a:p>
            <a:pPr eaLnBrk="1" fontAlgn="base" hangingPunct="1">
              <a:spcBef>
                <a:spcPct val="50000"/>
              </a:spcBef>
              <a:spcAft>
                <a:spcPct val="0"/>
              </a:spcAft>
            </a:pPr>
            <a:r>
              <a:rPr lang="en-US" sz="1400" dirty="0" smtClean="0">
                <a:solidFill>
                  <a:srgbClr val="000000"/>
                </a:solidFill>
              </a:rPr>
              <a:t>		</a:t>
            </a:r>
            <a:r>
              <a:rPr lang="en-US" sz="1400" b="1" dirty="0" smtClean="0">
                <a:solidFill>
                  <a:srgbClr val="000000"/>
                </a:solidFill>
              </a:rPr>
              <a:t>Small</a:t>
            </a:r>
            <a:r>
              <a:rPr lang="en-US" sz="1400" b="1" dirty="0">
                <a:solidFill>
                  <a:srgbClr val="000000"/>
                </a:solidFill>
              </a:rPr>
              <a:t>: </a:t>
            </a:r>
            <a:r>
              <a:rPr lang="en-US" sz="1400" dirty="0" smtClean="0">
                <a:solidFill>
                  <a:srgbClr val="000000"/>
                </a:solidFill>
              </a:rPr>
              <a:t>54</a:t>
            </a:r>
            <a:r>
              <a:rPr lang="en-US" sz="1400" dirty="0">
                <a:solidFill>
                  <a:srgbClr val="000000"/>
                </a:solidFill>
              </a:rPr>
              <a:t>			</a:t>
            </a:r>
            <a:r>
              <a:rPr lang="en-US" sz="1400" b="1" dirty="0" smtClean="0">
                <a:solidFill>
                  <a:srgbClr val="000000"/>
                </a:solidFill>
              </a:rPr>
              <a:t>Medium </a:t>
            </a:r>
            <a:r>
              <a:rPr lang="en-US" sz="1400" b="1" dirty="0">
                <a:solidFill>
                  <a:srgbClr val="000000"/>
                </a:solidFill>
              </a:rPr>
              <a:t>Large: </a:t>
            </a:r>
            <a:r>
              <a:rPr lang="en-US" sz="1400" dirty="0" smtClean="0">
                <a:solidFill>
                  <a:srgbClr val="000000"/>
                </a:solidFill>
              </a:rPr>
              <a:t>20</a:t>
            </a:r>
          </a:p>
          <a:p>
            <a:pPr eaLnBrk="1" fontAlgn="base" hangingPunct="1">
              <a:spcBef>
                <a:spcPct val="50000"/>
              </a:spcBef>
              <a:spcAft>
                <a:spcPct val="0"/>
              </a:spcAft>
            </a:pPr>
            <a:r>
              <a:rPr lang="en-US" sz="1400" dirty="0" smtClean="0">
                <a:solidFill>
                  <a:srgbClr val="000000"/>
                </a:solidFill>
              </a:rPr>
              <a:t>		</a:t>
            </a:r>
            <a:r>
              <a:rPr lang="en-US" sz="1400" b="1" dirty="0" smtClean="0">
                <a:solidFill>
                  <a:srgbClr val="000000"/>
                </a:solidFill>
              </a:rPr>
              <a:t>Medium Small: </a:t>
            </a:r>
            <a:r>
              <a:rPr lang="en-US" sz="1400" dirty="0" smtClean="0">
                <a:solidFill>
                  <a:srgbClr val="000000"/>
                </a:solidFill>
              </a:rPr>
              <a:t>46	</a:t>
            </a:r>
            <a:r>
              <a:rPr lang="en-US" sz="1400" b="1" dirty="0" smtClean="0">
                <a:solidFill>
                  <a:srgbClr val="000000"/>
                </a:solidFill>
              </a:rPr>
              <a:t>	Large: </a:t>
            </a:r>
            <a:r>
              <a:rPr lang="en-US" sz="1400" dirty="0" smtClean="0">
                <a:solidFill>
                  <a:srgbClr val="000000"/>
                </a:solidFill>
              </a:rPr>
              <a:t>13</a:t>
            </a:r>
          </a:p>
          <a:p>
            <a:pPr eaLnBrk="1" fontAlgn="base" hangingPunct="1">
              <a:spcBef>
                <a:spcPct val="50000"/>
              </a:spcBef>
              <a:spcAft>
                <a:spcPct val="0"/>
              </a:spcAft>
            </a:pPr>
            <a:r>
              <a:rPr lang="en-US" sz="1400" dirty="0" smtClean="0">
                <a:solidFill>
                  <a:srgbClr val="000000"/>
                </a:solidFill>
              </a:rPr>
              <a:t>	</a:t>
            </a:r>
            <a:r>
              <a:rPr lang="en-US" sz="1400" b="1" dirty="0" smtClean="0">
                <a:solidFill>
                  <a:srgbClr val="000000"/>
                </a:solidFill>
              </a:rPr>
              <a:t>	Medium</a:t>
            </a:r>
            <a:r>
              <a:rPr lang="en-US" sz="1400" b="1" dirty="0">
                <a:solidFill>
                  <a:srgbClr val="000000"/>
                </a:solidFill>
              </a:rPr>
              <a:t>: </a:t>
            </a:r>
            <a:r>
              <a:rPr lang="en-US" sz="1400" dirty="0" smtClean="0">
                <a:solidFill>
                  <a:srgbClr val="000000"/>
                </a:solidFill>
              </a:rPr>
              <a:t>45</a:t>
            </a:r>
            <a:r>
              <a:rPr lang="en-US" sz="1400" dirty="0">
                <a:solidFill>
                  <a:srgbClr val="000000"/>
                </a:solidFill>
              </a:rPr>
              <a:t>	</a:t>
            </a:r>
            <a:r>
              <a:rPr lang="en-US" sz="1400" b="1" dirty="0">
                <a:solidFill>
                  <a:srgbClr val="000000"/>
                </a:solidFill>
              </a:rPr>
              <a:t>	Very Large: </a:t>
            </a:r>
            <a:r>
              <a:rPr lang="en-US" sz="1400" dirty="0" smtClean="0">
                <a:solidFill>
                  <a:srgbClr val="000000"/>
                </a:solidFill>
              </a:rPr>
              <a:t>7</a:t>
            </a:r>
            <a:endParaRPr lang="en-US" sz="1400" dirty="0">
              <a:solidFill>
                <a:srgbClr val="000000"/>
              </a:solidFill>
            </a:endParaRPr>
          </a:p>
        </p:txBody>
      </p:sp>
      <p:sp>
        <p:nvSpPr>
          <p:cNvPr id="6" name="Slide Number Placeholder 4"/>
          <p:cNvSpPr>
            <a:spLocks noGrp="1"/>
          </p:cNvSpPr>
          <p:nvPr>
            <p:ph type="sldNum" sz="quarter" idx="11"/>
          </p:nvPr>
        </p:nvSpPr>
        <p:spPr>
          <a:xfrm>
            <a:off x="6908800" y="6464300"/>
            <a:ext cx="1773238" cy="290513"/>
          </a:xfrm>
        </p:spPr>
        <p:txBody>
          <a:bodyPr/>
          <a:lstStyle/>
          <a:p>
            <a:pPr>
              <a:defRPr/>
            </a:pPr>
            <a:fld id="{3F0B5371-2656-41EF-93EA-A6162EF5A167}" type="slidenum">
              <a:rPr lang="en-GB" smtClean="0"/>
              <a:pPr>
                <a:defRPr/>
              </a:pPr>
              <a:t>8</a:t>
            </a:fld>
            <a:endParaRPr lang="en-GB" dirty="0"/>
          </a:p>
        </p:txBody>
      </p:sp>
    </p:spTree>
    <p:custDataLst>
      <p:tags r:id="rId1"/>
    </p:custDataLst>
    <p:extLst>
      <p:ext uri="{BB962C8B-B14F-4D97-AF65-F5344CB8AC3E}">
        <p14:creationId xmlns:p14="http://schemas.microsoft.com/office/powerpoint/2010/main" val="40108671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5616575" cy="944562"/>
          </a:xfrm>
        </p:spPr>
        <p:txBody>
          <a:bodyPr/>
          <a:lstStyle/>
          <a:p>
            <a:r>
              <a:rPr lang="en-US" dirty="0" smtClean="0">
                <a:solidFill>
                  <a:srgbClr val="0033CC"/>
                </a:solidFill>
              </a:rPr>
              <a:t>LOCAL SECTION TIDBITS</a:t>
            </a:r>
            <a:endParaRPr lang="en-US" dirty="0">
              <a:solidFill>
                <a:srgbClr val="0033CC"/>
              </a:solidFill>
            </a:endParaRPr>
          </a:p>
        </p:txBody>
      </p:sp>
      <p:sp>
        <p:nvSpPr>
          <p:cNvPr id="5" name="Content Placeholder 4"/>
          <p:cNvSpPr>
            <a:spLocks noGrp="1"/>
          </p:cNvSpPr>
          <p:nvPr>
            <p:ph idx="1"/>
          </p:nvPr>
        </p:nvSpPr>
        <p:spPr>
          <a:xfrm>
            <a:off x="827088" y="1447800"/>
            <a:ext cx="8012112" cy="4352925"/>
          </a:xfrm>
        </p:spPr>
        <p:txBody>
          <a:bodyPr/>
          <a:lstStyle/>
          <a:p>
            <a:r>
              <a:rPr lang="en-US" sz="2000" b="1" dirty="0" smtClean="0">
                <a:solidFill>
                  <a:schemeClr val="tx1"/>
                </a:solidFill>
              </a:rPr>
              <a:t>184 local sections</a:t>
            </a:r>
          </a:p>
          <a:p>
            <a:r>
              <a:rPr lang="en-US" sz="2000" b="1" dirty="0" smtClean="0">
                <a:solidFill>
                  <a:schemeClr val="tx1"/>
                </a:solidFill>
              </a:rPr>
              <a:t>Smallest: </a:t>
            </a:r>
            <a:r>
              <a:rPr lang="en-US" sz="2000" dirty="0" smtClean="0">
                <a:solidFill>
                  <a:schemeClr val="tx1"/>
                </a:solidFill>
              </a:rPr>
              <a:t>Penn-York </a:t>
            </a:r>
          </a:p>
          <a:p>
            <a:r>
              <a:rPr lang="en-US" sz="2000" b="1" dirty="0" smtClean="0">
                <a:solidFill>
                  <a:schemeClr val="tx1"/>
                </a:solidFill>
              </a:rPr>
              <a:t>Largest: </a:t>
            </a:r>
            <a:r>
              <a:rPr lang="en-US" sz="2000" dirty="0" smtClean="0">
                <a:solidFill>
                  <a:schemeClr val="tx1"/>
                </a:solidFill>
              </a:rPr>
              <a:t>Northeastern</a:t>
            </a:r>
          </a:p>
          <a:p>
            <a:r>
              <a:rPr lang="en-US" sz="2000" b="1" dirty="0" smtClean="0">
                <a:solidFill>
                  <a:schemeClr val="tx1"/>
                </a:solidFill>
              </a:rPr>
              <a:t>First local Section: </a:t>
            </a:r>
            <a:r>
              <a:rPr lang="en-US" sz="2000" dirty="0" smtClean="0">
                <a:solidFill>
                  <a:schemeClr val="tx1"/>
                </a:solidFill>
              </a:rPr>
              <a:t>Rhode Island (1891)</a:t>
            </a:r>
          </a:p>
          <a:p>
            <a:r>
              <a:rPr lang="en-US" sz="2000" b="1" dirty="0" smtClean="0">
                <a:solidFill>
                  <a:schemeClr val="tx1"/>
                </a:solidFill>
              </a:rPr>
              <a:t>Youngest Local </a:t>
            </a:r>
            <a:r>
              <a:rPr lang="en-US" sz="2000" b="1" dirty="0">
                <a:solidFill>
                  <a:schemeClr val="tx1"/>
                </a:solidFill>
              </a:rPr>
              <a:t>S</a:t>
            </a:r>
            <a:r>
              <a:rPr lang="en-US" sz="2000" b="1" dirty="0" smtClean="0">
                <a:solidFill>
                  <a:schemeClr val="tx1"/>
                </a:solidFill>
              </a:rPr>
              <a:t>ection: </a:t>
            </a:r>
            <a:r>
              <a:rPr lang="en-US" sz="2000" dirty="0" smtClean="0">
                <a:solidFill>
                  <a:schemeClr val="tx1"/>
                </a:solidFill>
              </a:rPr>
              <a:t>Snake River (2007)</a:t>
            </a:r>
          </a:p>
          <a:p>
            <a:r>
              <a:rPr lang="en-US" sz="2000" b="1" dirty="0" smtClean="0">
                <a:solidFill>
                  <a:schemeClr val="tx1"/>
                </a:solidFill>
              </a:rPr>
              <a:t>Number of Sections </a:t>
            </a:r>
            <a:r>
              <a:rPr lang="en-US" sz="2000" b="1" dirty="0">
                <a:solidFill>
                  <a:schemeClr val="tx1"/>
                </a:solidFill>
              </a:rPr>
              <a:t>C</a:t>
            </a:r>
            <a:r>
              <a:rPr lang="en-US" sz="2000" b="1" dirty="0" smtClean="0">
                <a:solidFill>
                  <a:schemeClr val="tx1"/>
                </a:solidFill>
              </a:rPr>
              <a:t>elebrating </a:t>
            </a:r>
            <a:r>
              <a:rPr lang="en-US" sz="2000" b="1" dirty="0">
                <a:solidFill>
                  <a:schemeClr val="tx1"/>
                </a:solidFill>
              </a:rPr>
              <a:t>M</a:t>
            </a:r>
            <a:r>
              <a:rPr lang="en-US" sz="2000" b="1" dirty="0" smtClean="0">
                <a:solidFill>
                  <a:schemeClr val="tx1"/>
                </a:solidFill>
              </a:rPr>
              <a:t>ilestone 2018 Anniversaries: </a:t>
            </a:r>
          </a:p>
          <a:p>
            <a:pPr lvl="1"/>
            <a:r>
              <a:rPr lang="en-US" sz="1800" b="1" dirty="0" smtClean="0">
                <a:solidFill>
                  <a:schemeClr val="tx1"/>
                </a:solidFill>
              </a:rPr>
              <a:t>125 </a:t>
            </a:r>
            <a:r>
              <a:rPr lang="en-US" sz="1800" b="1" dirty="0">
                <a:solidFill>
                  <a:schemeClr val="tx1"/>
                </a:solidFill>
              </a:rPr>
              <a:t>Y</a:t>
            </a:r>
            <a:r>
              <a:rPr lang="en-US" sz="1800" b="1" dirty="0" smtClean="0">
                <a:solidFill>
                  <a:schemeClr val="tx1"/>
                </a:solidFill>
              </a:rPr>
              <a:t>ears: </a:t>
            </a:r>
            <a:r>
              <a:rPr lang="en-US" sz="1800" dirty="0" smtClean="0">
                <a:solidFill>
                  <a:schemeClr val="tx1"/>
                </a:solidFill>
              </a:rPr>
              <a:t>Chemical Society of Washington, Lehigh Valley</a:t>
            </a:r>
          </a:p>
          <a:p>
            <a:pPr lvl="1"/>
            <a:r>
              <a:rPr lang="en-US" sz="1800" b="1" dirty="0" smtClean="0">
                <a:solidFill>
                  <a:schemeClr val="tx1"/>
                </a:solidFill>
              </a:rPr>
              <a:t>100 Years:  </a:t>
            </a:r>
            <a:r>
              <a:rPr lang="en-US" sz="1800" dirty="0" smtClean="0">
                <a:solidFill>
                  <a:schemeClr val="tx1"/>
                </a:solidFill>
              </a:rPr>
              <a:t>None</a:t>
            </a:r>
          </a:p>
          <a:p>
            <a:pPr lvl="1"/>
            <a:r>
              <a:rPr lang="en-US" sz="1800" b="1" dirty="0" smtClean="0">
                <a:solidFill>
                  <a:schemeClr val="tx1"/>
                </a:solidFill>
              </a:rPr>
              <a:t>75 Years</a:t>
            </a:r>
            <a:r>
              <a:rPr lang="en-US" sz="1800" dirty="0" smtClean="0">
                <a:solidFill>
                  <a:schemeClr val="tx1"/>
                </a:solidFill>
              </a:rPr>
              <a:t>: Carolina-Piedmont, Lake Superior, Sabine-Neches</a:t>
            </a:r>
          </a:p>
          <a:p>
            <a:pPr lvl="1"/>
            <a:r>
              <a:rPr lang="en-US" sz="1800" b="1" dirty="0" smtClean="0">
                <a:solidFill>
                  <a:schemeClr val="tx1"/>
                </a:solidFill>
              </a:rPr>
              <a:t>50 Years: </a:t>
            </a:r>
            <a:r>
              <a:rPr lang="en-US" sz="1800" dirty="0" smtClean="0">
                <a:solidFill>
                  <a:schemeClr val="tx1"/>
                </a:solidFill>
              </a:rPr>
              <a:t>Heat </a:t>
            </a:r>
            <a:r>
              <a:rPr lang="en-US" sz="1800" dirty="0" err="1" smtClean="0">
                <a:solidFill>
                  <a:schemeClr val="tx1"/>
                </a:solidFill>
              </a:rPr>
              <a:t>o’Texas</a:t>
            </a:r>
            <a:r>
              <a:rPr lang="en-US" sz="1800" dirty="0" smtClean="0">
                <a:solidFill>
                  <a:schemeClr val="tx1"/>
                </a:solidFill>
              </a:rPr>
              <a:t>, </a:t>
            </a:r>
            <a:r>
              <a:rPr lang="en-US" sz="1800" dirty="0" err="1" smtClean="0">
                <a:solidFill>
                  <a:schemeClr val="tx1"/>
                </a:solidFill>
              </a:rPr>
              <a:t>LaCrosse</a:t>
            </a:r>
            <a:r>
              <a:rPr lang="en-US" sz="1800" dirty="0" smtClean="0">
                <a:solidFill>
                  <a:schemeClr val="tx1"/>
                </a:solidFill>
              </a:rPr>
              <a:t>-Winona, Northeast Georgia</a:t>
            </a:r>
            <a:r>
              <a:rPr lang="en-US" dirty="0" smtClean="0">
                <a:solidFill>
                  <a:schemeClr val="tx1"/>
                </a:solidFill>
              </a:rPr>
              <a:t/>
            </a:r>
            <a:br>
              <a:rPr lang="en-US" dirty="0" smtClean="0">
                <a:solidFill>
                  <a:schemeClr val="tx1"/>
                </a:solidFill>
              </a:rPr>
            </a:br>
            <a:endParaRPr lang="en-US" dirty="0"/>
          </a:p>
        </p:txBody>
      </p:sp>
      <p:sp>
        <p:nvSpPr>
          <p:cNvPr id="3" name="Footer Placeholder 2"/>
          <p:cNvSpPr>
            <a:spLocks noGrp="1"/>
          </p:cNvSpPr>
          <p:nvPr>
            <p:ph type="ftr" sz="quarter" idx="10"/>
          </p:nvPr>
        </p:nvSpPr>
        <p:spPr/>
        <p:txBody>
          <a:bodyPr/>
          <a:lstStyle/>
          <a:p>
            <a:pPr>
              <a:defRPr/>
            </a:pPr>
            <a:r>
              <a:rPr lang="en-GB" smtClean="0"/>
              <a:t>American Chemical Society</a:t>
            </a:r>
            <a:endParaRPr lang="en-GB"/>
          </a:p>
        </p:txBody>
      </p:sp>
      <p:sp>
        <p:nvSpPr>
          <p:cNvPr id="4" name="Slide Number Placeholder 3"/>
          <p:cNvSpPr>
            <a:spLocks noGrp="1"/>
          </p:cNvSpPr>
          <p:nvPr>
            <p:ph type="sldNum" sz="quarter" idx="11"/>
          </p:nvPr>
        </p:nvSpPr>
        <p:spPr/>
        <p:txBody>
          <a:bodyPr/>
          <a:lstStyle/>
          <a:p>
            <a:pPr>
              <a:defRPr/>
            </a:pPr>
            <a:fld id="{69E7BCFD-0678-4B41-9611-C216E430F968}" type="slidenum">
              <a:rPr lang="en-GB" smtClean="0"/>
              <a:pPr>
                <a:defRPr/>
              </a:pPr>
              <a:t>9</a:t>
            </a:fld>
            <a:endParaRPr lang="en-GB" dirty="0"/>
          </a:p>
        </p:txBody>
      </p:sp>
    </p:spTree>
    <p:extLst>
      <p:ext uri="{BB962C8B-B14F-4D97-AF65-F5344CB8AC3E}">
        <p14:creationId xmlns:p14="http://schemas.microsoft.com/office/powerpoint/2010/main" val="252093497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13686</TotalTime>
  <Words>4138</Words>
  <Application>Microsoft Office PowerPoint</Application>
  <PresentationFormat>On-screen Show (4:3)</PresentationFormat>
  <Paragraphs>567</Paragraphs>
  <Slides>38</Slides>
  <Notes>37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38</vt:i4>
      </vt:variant>
    </vt:vector>
  </HeadingPairs>
  <TitlesOfParts>
    <vt:vector size="47" baseType="lpstr">
      <vt:lpstr>ＭＳ Ｐゴシック</vt:lpstr>
      <vt:lpstr>Arial</vt:lpstr>
      <vt:lpstr>Calibri</vt:lpstr>
      <vt:lpstr>Courier New</vt:lpstr>
      <vt:lpstr>Lucida Grande</vt:lpstr>
      <vt:lpstr>Wingdings</vt:lpstr>
      <vt:lpstr>Default Design</vt:lpstr>
      <vt:lpstr>1_Default Design</vt:lpstr>
      <vt:lpstr>2_Default Design</vt:lpstr>
      <vt:lpstr> Leading Your ACS  Local Section  </vt:lpstr>
      <vt:lpstr>WEBINAR AGENDA</vt:lpstr>
      <vt:lpstr>The Committee on Local Section Activities</vt:lpstr>
      <vt:lpstr>COMMITTEE ON LOCAL SECTION ACTIVITIES (LSAC)</vt:lpstr>
      <vt:lpstr>PowerPoint Presentation</vt:lpstr>
      <vt:lpstr>“Nuts and Bolts” for  Leading Your Section</vt:lpstr>
      <vt:lpstr>“NUTS AND BOLTS” FOR LEADING YOUR SECTION</vt:lpstr>
      <vt:lpstr>ACS Local Sections: We are EVERYWHERE</vt:lpstr>
      <vt:lpstr>LOCAL SECTION TIDBITS</vt:lpstr>
      <vt:lpstr>ACS LOCAL SECTION REQUIREMENTS</vt:lpstr>
      <vt:lpstr>Local Section Leadership</vt:lpstr>
      <vt:lpstr>SECTION CHAIR IS A MANAGER</vt:lpstr>
      <vt:lpstr>EXECUTIVE BOARD</vt:lpstr>
      <vt:lpstr>EXECUTIVE BOARD</vt:lpstr>
      <vt:lpstr>ANNUAL BUDGET</vt:lpstr>
      <vt:lpstr>BUDGETING: INCOME</vt:lpstr>
      <vt:lpstr>BUDGETING: EXPENSES</vt:lpstr>
      <vt:lpstr>ELECTIONS</vt:lpstr>
      <vt:lpstr>ELECTIONS</vt:lpstr>
      <vt:lpstr>MEETINGS</vt:lpstr>
      <vt:lpstr>MEETINGS</vt:lpstr>
      <vt:lpstr>ACS RESOURCES FOR LOCAL SECTION MEETING CONTENT</vt:lpstr>
      <vt:lpstr>EVENTS</vt:lpstr>
      <vt:lpstr>ACTIVITIES</vt:lpstr>
      <vt:lpstr>SUMMARY: “LOCAL SECTION LEADERSHIP”</vt:lpstr>
      <vt:lpstr>Local Section Communications and  ACS Resources</vt:lpstr>
      <vt:lpstr>COMMUNICATION</vt:lpstr>
      <vt:lpstr>ACS RESOURCES: eROSTERS</vt:lpstr>
      <vt:lpstr>OTHER ACS RESOURCES</vt:lpstr>
      <vt:lpstr>Local Section Funding Resources</vt:lpstr>
      <vt:lpstr>LSAC GRANTS &amp; AWARDS</vt:lpstr>
      <vt:lpstr>LSAC GRANTS &amp; AWARDS</vt:lpstr>
      <vt:lpstr> Leadership Institute Goals  </vt:lpstr>
      <vt:lpstr>2018 LEADERSHIP INSTITUTE GOALS</vt:lpstr>
      <vt:lpstr>2018 LOCAL SECTION TRACK GOALS</vt:lpstr>
      <vt:lpstr>LOCAL SECTION EVENTS DURING  THE LEADERSHIP INSTITUTE</vt:lpstr>
      <vt:lpstr>YOUR HOMEWORK</vt:lpstr>
      <vt:lpstr>Thank You for Participating!   2018 Pre-Leadership Institute Webinar: Leading Your ACS Local Section   Additional Questions?</vt:lpstr>
    </vt:vector>
  </TitlesOfParts>
  <Company>American Chemical Society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 said it, We heard it, Let’s do it!  ACS Strategic Plan for 2012 and Beyond</dc:title>
  <dc:creator>LaTrease Garrison</dc:creator>
  <cp:lastModifiedBy>Mark O'Brien</cp:lastModifiedBy>
  <cp:revision>237</cp:revision>
  <cp:lastPrinted>2017-01-12T20:52:39Z</cp:lastPrinted>
  <dcterms:created xsi:type="dcterms:W3CDTF">2014-11-20T21:42:13Z</dcterms:created>
  <dcterms:modified xsi:type="dcterms:W3CDTF">2018-01-09T15:03:47Z</dcterms:modified>
</cp:coreProperties>
</file>