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39" d="100"/>
          <a:sy n="139" d="100"/>
        </p:scale>
        <p:origin x="17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91E-B6E7-B84B-BA7B-0E9E237B2B0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7E55-ED95-2444-B1FA-FBF53811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91E-B6E7-B84B-BA7B-0E9E237B2B0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7E55-ED95-2444-B1FA-FBF53811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3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91E-B6E7-B84B-BA7B-0E9E237B2B0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7E55-ED95-2444-B1FA-FBF53811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3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91E-B6E7-B84B-BA7B-0E9E237B2B0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7E55-ED95-2444-B1FA-FBF53811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6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91E-B6E7-B84B-BA7B-0E9E237B2B0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7E55-ED95-2444-B1FA-FBF53811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6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91E-B6E7-B84B-BA7B-0E9E237B2B0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7E55-ED95-2444-B1FA-FBF53811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91E-B6E7-B84B-BA7B-0E9E237B2B0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7E55-ED95-2444-B1FA-FBF53811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4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91E-B6E7-B84B-BA7B-0E9E237B2B0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7E55-ED95-2444-B1FA-FBF53811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2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91E-B6E7-B84B-BA7B-0E9E237B2B0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7E55-ED95-2444-B1FA-FBF53811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91E-B6E7-B84B-BA7B-0E9E237B2B0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7E55-ED95-2444-B1FA-FBF53811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2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91E-B6E7-B84B-BA7B-0E9E237B2B0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7E55-ED95-2444-B1FA-FBF53811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5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8D91E-B6E7-B84B-BA7B-0E9E237B2B0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37E55-ED95-2444-B1FA-FBF53811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6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logos and symbols&#10;&#10;Description automatically generated">
            <a:extLst>
              <a:ext uri="{FF2B5EF4-FFF2-40B4-BE49-F238E27FC236}">
                <a16:creationId xmlns:a16="http://schemas.microsoft.com/office/drawing/2014/main" id="{B428345E-90E9-FBD6-56DB-34E6C1126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85"/>
            <a:ext cx="9144000" cy="514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54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Leibowitz</dc:creator>
  <cp:lastModifiedBy>Caroline Leibowitz</cp:lastModifiedBy>
  <cp:revision>1</cp:revision>
  <dcterms:created xsi:type="dcterms:W3CDTF">2023-07-19T08:40:53Z</dcterms:created>
  <dcterms:modified xsi:type="dcterms:W3CDTF">2023-07-19T08:41:23Z</dcterms:modified>
</cp:coreProperties>
</file>