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 id="2147483652" r:id="rId4"/>
  </p:sldMasterIdLst>
  <p:notesMasterIdLst>
    <p:notesMasterId r:id="rId16"/>
  </p:notesMasterIdLst>
  <p:handoutMasterIdLst>
    <p:handoutMasterId r:id="rId17"/>
  </p:handoutMasterIdLst>
  <p:sldIdLst>
    <p:sldId id="257" r:id="rId5"/>
    <p:sldId id="263" r:id="rId6"/>
    <p:sldId id="296" r:id="rId7"/>
    <p:sldId id="285" r:id="rId8"/>
    <p:sldId id="276" r:id="rId9"/>
    <p:sldId id="277" r:id="rId10"/>
    <p:sldId id="287" r:id="rId11"/>
    <p:sldId id="278" r:id="rId12"/>
    <p:sldId id="279" r:id="rId13"/>
    <p:sldId id="264" r:id="rId14"/>
    <p:sldId id="297" r:id="rId15"/>
  </p:sldIdLst>
  <p:sldSz cx="9144000" cy="6858000" type="screen4x3"/>
  <p:notesSz cx="7077075" cy="9051925"/>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7702"/>
    <a:srgbClr val="FDC82F"/>
    <a:srgbClr val="0039A6"/>
    <a:srgbClr val="0054A6"/>
    <a:srgbClr val="FFCE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3481" autoAdjust="0"/>
  </p:normalViewPr>
  <p:slideViewPr>
    <p:cSldViewPr>
      <p:cViewPr varScale="1">
        <p:scale>
          <a:sx n="57" d="100"/>
          <a:sy n="57" d="100"/>
        </p:scale>
        <p:origin x="-1224" y="-77"/>
      </p:cViewPr>
      <p:guideLst>
        <p:guide orient="horz" pos="754"/>
        <p:guide pos="20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112" y="-86"/>
      </p:cViewPr>
      <p:guideLst>
        <p:guide orient="horz" pos="2851"/>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842" cy="45259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602" y="0"/>
            <a:ext cx="3066842" cy="452596"/>
          </a:xfrm>
          <a:prstGeom prst="rect">
            <a:avLst/>
          </a:prstGeom>
        </p:spPr>
        <p:txBody>
          <a:bodyPr vert="horz" lIns="91440" tIns="45720" rIns="91440" bIns="45720" rtlCol="0"/>
          <a:lstStyle>
            <a:lvl1pPr algn="r">
              <a:defRPr sz="1200"/>
            </a:lvl1pPr>
          </a:lstStyle>
          <a:p>
            <a:fld id="{62DD8E81-7773-4945-A4EA-2728AA1E01BD}" type="datetimeFigureOut">
              <a:rPr lang="en-US" smtClean="0"/>
              <a:t>3/4/2016</a:t>
            </a:fld>
            <a:endParaRPr lang="en-US" dirty="0"/>
          </a:p>
        </p:txBody>
      </p:sp>
      <p:sp>
        <p:nvSpPr>
          <p:cNvPr id="4" name="Footer Placeholder 3"/>
          <p:cNvSpPr>
            <a:spLocks noGrp="1"/>
          </p:cNvSpPr>
          <p:nvPr>
            <p:ph type="ftr" sz="quarter" idx="2"/>
          </p:nvPr>
        </p:nvSpPr>
        <p:spPr>
          <a:xfrm>
            <a:off x="0" y="8597897"/>
            <a:ext cx="3066842" cy="45259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602" y="8597897"/>
            <a:ext cx="3066842" cy="452596"/>
          </a:xfrm>
          <a:prstGeom prst="rect">
            <a:avLst/>
          </a:prstGeom>
        </p:spPr>
        <p:txBody>
          <a:bodyPr vert="horz" lIns="91440" tIns="45720" rIns="91440" bIns="45720" rtlCol="0" anchor="b"/>
          <a:lstStyle>
            <a:lvl1pPr algn="r">
              <a:defRPr sz="1200"/>
            </a:lvl1pPr>
          </a:lstStyle>
          <a:p>
            <a:fld id="{212552AD-9A7C-40EF-91E3-16600A36E583}" type="slidenum">
              <a:rPr lang="en-US" smtClean="0"/>
              <a:t>‹#›</a:t>
            </a:fld>
            <a:endParaRPr lang="en-US" dirty="0"/>
          </a:p>
        </p:txBody>
      </p:sp>
    </p:spTree>
    <p:extLst>
      <p:ext uri="{BB962C8B-B14F-4D97-AF65-F5344CB8AC3E}">
        <p14:creationId xmlns:p14="http://schemas.microsoft.com/office/powerpoint/2010/main" val="1617588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66842" cy="452596"/>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defTabSz="966788">
              <a:defRPr sz="1300">
                <a:ea typeface="+mn-ea"/>
              </a:defRPr>
            </a:lvl1pPr>
          </a:lstStyle>
          <a:p>
            <a:pPr>
              <a:defRPr/>
            </a:pPr>
            <a:endParaRPr lang="en-GB" dirty="0"/>
          </a:p>
        </p:txBody>
      </p:sp>
      <p:sp>
        <p:nvSpPr>
          <p:cNvPr id="10243" name="Rectangle 3"/>
          <p:cNvSpPr>
            <a:spLocks noGrp="1" noChangeArrowheads="1"/>
          </p:cNvSpPr>
          <p:nvPr>
            <p:ph type="dt" idx="1"/>
          </p:nvPr>
        </p:nvSpPr>
        <p:spPr bwMode="auto">
          <a:xfrm>
            <a:off x="4008602" y="0"/>
            <a:ext cx="3066842" cy="452596"/>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defTabSz="966788">
              <a:defRPr sz="1300">
                <a:ea typeface="+mn-ea"/>
              </a:defRPr>
            </a:lvl1pPr>
          </a:lstStyle>
          <a:p>
            <a:pPr>
              <a:defRPr/>
            </a:pPr>
            <a:endParaRPr lang="en-GB" dirty="0"/>
          </a:p>
        </p:txBody>
      </p:sp>
      <p:sp>
        <p:nvSpPr>
          <p:cNvPr id="11268" name="Rectangle 4"/>
          <p:cNvSpPr>
            <a:spLocks noGrp="1" noRot="1" noChangeAspect="1" noChangeArrowheads="1" noTextEdit="1"/>
          </p:cNvSpPr>
          <p:nvPr>
            <p:ph type="sldImg" idx="2"/>
          </p:nvPr>
        </p:nvSpPr>
        <p:spPr bwMode="auto">
          <a:xfrm>
            <a:off x="1276350" y="679450"/>
            <a:ext cx="4524375" cy="3394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5" name="Rectangle 5"/>
          <p:cNvSpPr>
            <a:spLocks noGrp="1" noChangeArrowheads="1"/>
          </p:cNvSpPr>
          <p:nvPr>
            <p:ph type="body" sz="quarter" idx="3"/>
          </p:nvPr>
        </p:nvSpPr>
        <p:spPr bwMode="auto">
          <a:xfrm>
            <a:off x="708361" y="4299665"/>
            <a:ext cx="5660354" cy="4073366"/>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8597897"/>
            <a:ext cx="3066842" cy="452596"/>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defTabSz="966788">
              <a:defRPr sz="1300">
                <a:ea typeface="+mn-ea"/>
              </a:defRPr>
            </a:lvl1pPr>
          </a:lstStyle>
          <a:p>
            <a:pPr>
              <a:defRPr/>
            </a:pPr>
            <a:endParaRPr lang="en-GB" dirty="0"/>
          </a:p>
        </p:txBody>
      </p:sp>
      <p:sp>
        <p:nvSpPr>
          <p:cNvPr id="10247" name="Rectangle 7"/>
          <p:cNvSpPr>
            <a:spLocks noGrp="1" noChangeArrowheads="1"/>
          </p:cNvSpPr>
          <p:nvPr>
            <p:ph type="sldNum" sz="quarter" idx="5"/>
          </p:nvPr>
        </p:nvSpPr>
        <p:spPr bwMode="auto">
          <a:xfrm>
            <a:off x="4008602" y="8597897"/>
            <a:ext cx="3066842" cy="452596"/>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defTabSz="966788">
              <a:defRPr sz="1300"/>
            </a:lvl1pPr>
          </a:lstStyle>
          <a:p>
            <a:fld id="{A17083E5-F077-3F41-A14F-F2CD84BD699D}" type="slidenum">
              <a:rPr lang="en-GB"/>
              <a:pPr/>
              <a:t>‹#›</a:t>
            </a:fld>
            <a:endParaRPr lang="en-GB" dirty="0"/>
          </a:p>
        </p:txBody>
      </p:sp>
    </p:spTree>
    <p:extLst>
      <p:ext uri="{BB962C8B-B14F-4D97-AF65-F5344CB8AC3E}">
        <p14:creationId xmlns:p14="http://schemas.microsoft.com/office/powerpoint/2010/main" val="2215946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Arial" charset="0"/>
                <a:ea typeface="ＭＳ Ｐゴシック" charset="0"/>
                <a:cs typeface="+mn-cs"/>
              </a:rPr>
              <a:t>c. </a:t>
            </a:r>
            <a:r>
              <a:rPr lang="en-US" sz="1000" b="0" i="1" u="none" strike="noStrike" kern="1200" baseline="0" dirty="0" smtClean="0">
                <a:solidFill>
                  <a:schemeClr val="tx1"/>
                </a:solidFill>
                <a:latin typeface="Arial" charset="0"/>
                <a:ea typeface="ＭＳ Ｐゴシック" charset="0"/>
                <a:cs typeface="+mn-cs"/>
              </a:rPr>
              <a:t>Committee on Committees </a:t>
            </a:r>
            <a:endParaRPr lang="en-US" sz="1000" b="0" i="0" u="none" strike="noStrike" kern="1200" baseline="0" dirty="0" smtClean="0">
              <a:solidFill>
                <a:schemeClr val="tx1"/>
              </a:solidFill>
              <a:latin typeface="Arial" charset="0"/>
              <a:ea typeface="ＭＳ Ｐゴシック" charset="0"/>
              <a:cs typeface="+mn-cs"/>
            </a:endParaRPr>
          </a:p>
          <a:p>
            <a:r>
              <a:rPr lang="en-US" sz="1000" b="0" i="0" u="none" strike="noStrike" kern="1200" baseline="0" dirty="0" smtClean="0">
                <a:solidFill>
                  <a:schemeClr val="tx1"/>
                </a:solidFill>
                <a:latin typeface="Arial" charset="0"/>
                <a:ea typeface="ＭＳ Ｐゴシック" charset="0"/>
                <a:cs typeface="+mn-cs"/>
              </a:rPr>
              <a:t>(1) The duties of the Committee on Committees shall include: </a:t>
            </a:r>
          </a:p>
          <a:p>
            <a:r>
              <a:rPr lang="en-US" sz="1000" b="0" i="0" u="none" strike="noStrike" kern="1200" baseline="0" dirty="0" smtClean="0">
                <a:solidFill>
                  <a:schemeClr val="tx1"/>
                </a:solidFill>
                <a:latin typeface="Arial" charset="0"/>
                <a:ea typeface="ＭＳ Ｐゴシック" charset="0"/>
                <a:cs typeface="+mn-cs"/>
              </a:rPr>
              <a:t>(a) acting for the Council in the selection of Council-related SOCIETY bodies by assisting and advising in the appointment of the Chairs and members of such SOCIETY bodies; (6/10/78) (b) studying and making recommendations to the Council concerning the responsibilities and size of all Council-related SOCIETY bodies, including proposals to disband, create, or merge them; (6/10/78) </a:t>
            </a:r>
          </a:p>
          <a:p>
            <a:r>
              <a:rPr lang="en-US" sz="1000" b="0" i="0" u="none" strike="noStrike" kern="1200" baseline="0" dirty="0" smtClean="0">
                <a:solidFill>
                  <a:schemeClr val="tx1"/>
                </a:solidFill>
                <a:latin typeface="Arial" charset="0"/>
                <a:ea typeface="ＭＳ Ｐゴシック" charset="0"/>
                <a:cs typeface="+mn-cs"/>
              </a:rPr>
              <a:t>(c) coordinating the agenda and meeting times of the Standing Committees of the Council and Society Committees and assuring adequate exchanges of views on issues of general concern; (1/1/78) </a:t>
            </a:r>
          </a:p>
          <a:p>
            <a:r>
              <a:rPr lang="en-US" sz="1000" b="0" i="0" u="none" strike="noStrike" kern="1200" baseline="0" dirty="0" smtClean="0">
                <a:solidFill>
                  <a:schemeClr val="tx1"/>
                </a:solidFill>
                <a:latin typeface="Arial" charset="0"/>
                <a:ea typeface="ＭＳ Ｐゴシック" charset="0"/>
                <a:cs typeface="+mn-cs"/>
              </a:rPr>
              <a:t>(d) making recommendations on the assignment of substantive responsibility to committees for review of petitions to amend the Constitution and Bylaws; (11/19/74) </a:t>
            </a:r>
          </a:p>
          <a:p>
            <a:r>
              <a:rPr lang="en-US" sz="1000" b="0" i="0" u="none" strike="noStrike" kern="1200" baseline="0" dirty="0" smtClean="0">
                <a:solidFill>
                  <a:schemeClr val="tx1"/>
                </a:solidFill>
                <a:latin typeface="Arial" charset="0"/>
                <a:ea typeface="ＭＳ Ｐゴシック" charset="0"/>
                <a:cs typeface="+mn-cs"/>
              </a:rPr>
              <a:t>(e) appointing members to fill vacancies that have existed longer than sixty (60) days on Council-related SOCIETY bodies whose members or Chairs are normally appointed by the President; (9/15/78) </a:t>
            </a:r>
          </a:p>
          <a:p>
            <a:r>
              <a:rPr lang="en-US" sz="1000" b="0" i="0" u="none" strike="noStrike" kern="1200" baseline="0" dirty="0" smtClean="0">
                <a:solidFill>
                  <a:schemeClr val="tx1"/>
                </a:solidFill>
                <a:latin typeface="Arial" charset="0"/>
                <a:ea typeface="ＭＳ Ｐゴシック" charset="0"/>
                <a:cs typeface="+mn-cs"/>
              </a:rPr>
              <a:t>(f) participating as members of a group which acts to fill vacancies that have existed longer than sixty (60) days on Council related SOCIETY bodies whose members or Chairs are normally appointed jointly by the President and the Chair of the Board; all members of the Executive Committee of the Board of Directors who are not appointing authorities comprise the other members of said group. </a:t>
            </a:r>
          </a:p>
          <a:p>
            <a:endParaRPr lang="en-US" sz="1000" dirty="0"/>
          </a:p>
        </p:txBody>
      </p:sp>
      <p:sp>
        <p:nvSpPr>
          <p:cNvPr id="4" name="Slide Number Placeholder 3"/>
          <p:cNvSpPr>
            <a:spLocks noGrp="1"/>
          </p:cNvSpPr>
          <p:nvPr>
            <p:ph type="sldNum" sz="quarter" idx="10"/>
          </p:nvPr>
        </p:nvSpPr>
        <p:spPr/>
        <p:txBody>
          <a:bodyPr/>
          <a:lstStyle/>
          <a:p>
            <a:fld id="{A17083E5-F077-3F41-A14F-F2CD84BD699D}" type="slidenum">
              <a:rPr lang="en-GB" smtClean="0"/>
              <a:pPr/>
              <a:t>2</a:t>
            </a:fld>
            <a:endParaRPr lang="en-GB" dirty="0"/>
          </a:p>
        </p:txBody>
      </p:sp>
    </p:spTree>
    <p:extLst>
      <p:ext uri="{BB962C8B-B14F-4D97-AF65-F5344CB8AC3E}">
        <p14:creationId xmlns:p14="http://schemas.microsoft.com/office/powerpoint/2010/main" val="4037928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Committees</a:t>
            </a:r>
            <a:r>
              <a:rPr lang="en-US" baseline="0" dirty="0" smtClean="0"/>
              <a:t> must have a Secretary per the Bylaws</a:t>
            </a:r>
          </a:p>
          <a:p>
            <a:endParaRPr lang="en-US" baseline="0" dirty="0" smtClean="0"/>
          </a:p>
          <a:p>
            <a:r>
              <a:rPr lang="en-US" baseline="0" dirty="0" smtClean="0"/>
              <a:t>Purview of these committees is the oversight of the ongoing operations within the Society with regards to its legal framework, members, locals sections, and divisions.</a:t>
            </a:r>
            <a:endParaRPr lang="en-US" dirty="0"/>
          </a:p>
        </p:txBody>
      </p:sp>
      <p:sp>
        <p:nvSpPr>
          <p:cNvPr id="4" name="Slide Number Placeholder 3"/>
          <p:cNvSpPr>
            <a:spLocks noGrp="1"/>
          </p:cNvSpPr>
          <p:nvPr>
            <p:ph type="sldNum" sz="quarter" idx="10"/>
          </p:nvPr>
        </p:nvSpPr>
        <p:spPr/>
        <p:txBody>
          <a:bodyPr/>
          <a:lstStyle/>
          <a:p>
            <a:fld id="{A17083E5-F077-3F41-A14F-F2CD84BD699D}" type="slidenum">
              <a:rPr lang="en-GB" smtClean="0"/>
              <a:pPr/>
              <a:t>5</a:t>
            </a:fld>
            <a:endParaRPr lang="en-GB" dirty="0"/>
          </a:p>
        </p:txBody>
      </p:sp>
    </p:spTree>
    <p:extLst>
      <p:ext uri="{BB962C8B-B14F-4D97-AF65-F5344CB8AC3E}">
        <p14:creationId xmlns:p14="http://schemas.microsoft.com/office/powerpoint/2010/main" val="3039707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committees may be established by the Council or the Council Policy Committee to serve any purposes that these two bodies determine to be appropriate.</a:t>
            </a:r>
            <a:endParaRPr lang="en-US" dirty="0"/>
          </a:p>
        </p:txBody>
      </p:sp>
      <p:sp>
        <p:nvSpPr>
          <p:cNvPr id="4" name="Slide Number Placeholder 3"/>
          <p:cNvSpPr>
            <a:spLocks noGrp="1"/>
          </p:cNvSpPr>
          <p:nvPr>
            <p:ph type="sldNum" sz="quarter" idx="10"/>
          </p:nvPr>
        </p:nvSpPr>
        <p:spPr/>
        <p:txBody>
          <a:bodyPr/>
          <a:lstStyle/>
          <a:p>
            <a:fld id="{A17083E5-F077-3F41-A14F-F2CD84BD699D}" type="slidenum">
              <a:rPr lang="en-GB" smtClean="0"/>
              <a:pPr/>
              <a:t>6</a:t>
            </a:fld>
            <a:endParaRPr lang="en-GB" dirty="0"/>
          </a:p>
        </p:txBody>
      </p:sp>
    </p:spTree>
    <p:extLst>
      <p:ext uri="{BB962C8B-B14F-4D97-AF65-F5344CB8AC3E}">
        <p14:creationId xmlns:p14="http://schemas.microsoft.com/office/powerpoint/2010/main" val="4232099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7083E5-F077-3F41-A14F-F2CD84BD699D}" type="slidenum">
              <a:rPr lang="en-GB" smtClean="0"/>
              <a:pPr/>
              <a:t>7</a:t>
            </a:fld>
            <a:endParaRPr lang="en-GB" dirty="0"/>
          </a:p>
        </p:txBody>
      </p:sp>
    </p:spTree>
    <p:extLst>
      <p:ext uri="{BB962C8B-B14F-4D97-AF65-F5344CB8AC3E}">
        <p14:creationId xmlns:p14="http://schemas.microsoft.com/office/powerpoint/2010/main" val="91202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 of Members</a:t>
            </a:r>
            <a:r>
              <a:rPr lang="en-US" baseline="0" dirty="0" smtClean="0"/>
              <a:t> must be Councilors</a:t>
            </a:r>
          </a:p>
          <a:p>
            <a:r>
              <a:rPr lang="en-US" baseline="0" dirty="0" smtClean="0"/>
              <a:t>Must have a Secretary</a:t>
            </a:r>
            <a:endParaRPr lang="en-US" dirty="0"/>
          </a:p>
        </p:txBody>
      </p:sp>
      <p:sp>
        <p:nvSpPr>
          <p:cNvPr id="4" name="Slide Number Placeholder 3"/>
          <p:cNvSpPr>
            <a:spLocks noGrp="1"/>
          </p:cNvSpPr>
          <p:nvPr>
            <p:ph type="sldNum" sz="quarter" idx="10"/>
          </p:nvPr>
        </p:nvSpPr>
        <p:spPr/>
        <p:txBody>
          <a:bodyPr/>
          <a:lstStyle/>
          <a:p>
            <a:fld id="{A17083E5-F077-3F41-A14F-F2CD84BD699D}" type="slidenum">
              <a:rPr lang="en-GB" smtClean="0"/>
              <a:pPr/>
              <a:t>8</a:t>
            </a:fld>
            <a:endParaRPr lang="en-GB" dirty="0"/>
          </a:p>
        </p:txBody>
      </p:sp>
    </p:spTree>
    <p:extLst>
      <p:ext uri="{BB962C8B-B14F-4D97-AF65-F5344CB8AC3E}">
        <p14:creationId xmlns:p14="http://schemas.microsoft.com/office/powerpoint/2010/main" val="2419680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083E5-F077-3F41-A14F-F2CD84BD699D}" type="slidenum">
              <a:rPr lang="en-GB" smtClean="0"/>
              <a:pPr/>
              <a:t>10</a:t>
            </a:fld>
            <a:endParaRPr lang="en-GB" dirty="0"/>
          </a:p>
        </p:txBody>
      </p:sp>
    </p:spTree>
    <p:extLst>
      <p:ext uri="{BB962C8B-B14F-4D97-AF65-F5344CB8AC3E}">
        <p14:creationId xmlns:p14="http://schemas.microsoft.com/office/powerpoint/2010/main" val="299612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6589713" cy="6858000"/>
          </a:xfrm>
          <a:prstGeom prst="rect">
            <a:avLst/>
          </a:prstGeom>
          <a:solidFill>
            <a:srgbClr val="0039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5" name="Rectangle 8"/>
          <p:cNvSpPr>
            <a:spLocks noChangeArrowheads="1"/>
          </p:cNvSpPr>
          <p:nvPr userDrawn="1"/>
        </p:nvSpPr>
        <p:spPr bwMode="auto">
          <a:xfrm>
            <a:off x="0" y="0"/>
            <a:ext cx="6589713" cy="1196975"/>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6" name="Line 9"/>
          <p:cNvSpPr>
            <a:spLocks noChangeShapeType="1"/>
          </p:cNvSpPr>
          <p:nvPr userDrawn="1"/>
        </p:nvSpPr>
        <p:spPr bwMode="auto">
          <a:xfrm flipV="1">
            <a:off x="358775" y="0"/>
            <a:ext cx="0" cy="68580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7" name="Picture 12" descr="ACS_Chemistry_for_Life_CMYK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77050" y="132556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827088" y="2636838"/>
            <a:ext cx="5329237" cy="2551112"/>
          </a:xfrm>
        </p:spPr>
        <p:txBody>
          <a:bodyPr/>
          <a:lstStyle>
            <a:lvl1pPr>
              <a:defRPr sz="3200" b="0">
                <a:solidFill>
                  <a:schemeClr val="bg1"/>
                </a:solidFill>
              </a:defRPr>
            </a:lvl1pPr>
          </a:lstStyle>
          <a:p>
            <a:pPr lvl="0"/>
            <a:r>
              <a:rPr lang="en-GB" noProof="0" smtClean="0"/>
              <a:t>Click to edit Master title style</a:t>
            </a:r>
          </a:p>
        </p:txBody>
      </p:sp>
      <p:sp>
        <p:nvSpPr>
          <p:cNvPr id="4100" name="Rectangle 4"/>
          <p:cNvSpPr>
            <a:spLocks noGrp="1" noChangeArrowheads="1"/>
          </p:cNvSpPr>
          <p:nvPr>
            <p:ph type="subTitle" idx="1"/>
          </p:nvPr>
        </p:nvSpPr>
        <p:spPr>
          <a:xfrm>
            <a:off x="827088" y="5473700"/>
            <a:ext cx="5329237" cy="908050"/>
          </a:xfrm>
        </p:spPr>
        <p:txBody>
          <a:bodyPr/>
          <a:lstStyle>
            <a:lvl1pPr marL="0" indent="0">
              <a:buFontTx/>
              <a:buNone/>
              <a:defRPr sz="1200">
                <a:solidFill>
                  <a:schemeClr val="bg1"/>
                </a:solidFill>
              </a:defRPr>
            </a:lvl1pPr>
          </a:lstStyle>
          <a:p>
            <a:pPr lvl="0"/>
            <a:r>
              <a:rPr lang="en-GB" noProof="0" smtClean="0"/>
              <a:t>Click to edit Master subtitle style</a:t>
            </a:r>
          </a:p>
        </p:txBody>
      </p:sp>
      <p:sp>
        <p:nvSpPr>
          <p:cNvPr id="8" name="Rectangle 10"/>
          <p:cNvSpPr>
            <a:spLocks noGrp="1" noChangeArrowheads="1"/>
          </p:cNvSpPr>
          <p:nvPr>
            <p:ph type="ftr" sz="quarter" idx="10"/>
          </p:nvPr>
        </p:nvSpPr>
        <p:spPr>
          <a:xfrm>
            <a:off x="817563" y="925513"/>
            <a:ext cx="2895600" cy="279400"/>
          </a:xfrm>
        </p:spPr>
        <p:txBody>
          <a:bodyPr/>
          <a:lstStyle>
            <a:lvl1pPr>
              <a:defRPr>
                <a:solidFill>
                  <a:srgbClr val="0054A6"/>
                </a:solidFill>
              </a:defRPr>
            </a:lvl1pPr>
          </a:lstStyle>
          <a:p>
            <a:pPr>
              <a:defRPr/>
            </a:pPr>
            <a:r>
              <a:rPr lang="en-GB" dirty="0"/>
              <a:t>American Chemical Society</a:t>
            </a:r>
          </a:p>
        </p:txBody>
      </p:sp>
    </p:spTree>
    <p:extLst>
      <p:ext uri="{BB962C8B-B14F-4D97-AF65-F5344CB8AC3E}">
        <p14:creationId xmlns:p14="http://schemas.microsoft.com/office/powerpoint/2010/main" val="335131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fld id="{C6128573-6321-FD4C-B6E2-016C75F81D18}" type="slidenum">
              <a:rPr lang="en-GB"/>
              <a:pPr/>
              <a:t>‹#›</a:t>
            </a:fld>
            <a:endParaRPr lang="en-GB" dirty="0"/>
          </a:p>
        </p:txBody>
      </p:sp>
    </p:spTree>
    <p:extLst>
      <p:ext uri="{BB962C8B-B14F-4D97-AF65-F5344CB8AC3E}">
        <p14:creationId xmlns:p14="http://schemas.microsoft.com/office/powerpoint/2010/main" val="49749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319088"/>
            <a:ext cx="1963737"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7088" y="319088"/>
            <a:ext cx="5743575"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fld id="{587D8852-0343-BC47-BA8C-46EA99D80BE3}" type="slidenum">
              <a:rPr lang="en-GB"/>
              <a:pPr/>
              <a:t>‹#›</a:t>
            </a:fld>
            <a:endParaRPr lang="en-GB" dirty="0"/>
          </a:p>
        </p:txBody>
      </p:sp>
    </p:spTree>
    <p:extLst>
      <p:ext uri="{BB962C8B-B14F-4D97-AF65-F5344CB8AC3E}">
        <p14:creationId xmlns:p14="http://schemas.microsoft.com/office/powerpoint/2010/main" val="2319853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sldNum" sz="quarter" idx="10"/>
          </p:nvPr>
        </p:nvSpPr>
        <p:spPr>
          <a:ln/>
        </p:spPr>
        <p:txBody>
          <a:bodyPr/>
          <a:lstStyle>
            <a:lvl1pPr>
              <a:defRPr/>
            </a:lvl1pPr>
          </a:lstStyle>
          <a:p>
            <a:fld id="{94D8DA18-A694-B045-BE20-AA16A222D77A}" type="slidenum">
              <a:rPr lang="en-GB"/>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851170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4D9EA320-5BB9-7C47-898A-7C42318253D8}" type="slidenum">
              <a:rPr lang="en-GB"/>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2213155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0F6A9730-B45E-3444-953A-C537B59FB14E}" type="slidenum">
              <a:rPr lang="en-GB"/>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105499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EDA9D6E7-C08A-A846-B243-EADD58102CED}" type="slidenum">
              <a:rPr lang="en-GB"/>
              <a:pPr/>
              <a:t>‹#›</a:t>
            </a:fld>
            <a:endParaRPr lang="en-GB" dirty="0"/>
          </a:p>
        </p:txBody>
      </p:sp>
      <p:sp>
        <p:nvSpPr>
          <p:cNvPr id="6"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005282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0138AFCC-2DDE-CE4F-8D5E-DD1B6353E5D6}" type="slidenum">
              <a:rPr lang="en-GB"/>
              <a:pPr/>
              <a:t>‹#›</a:t>
            </a:fld>
            <a:endParaRPr lang="en-GB" dirty="0"/>
          </a:p>
        </p:txBody>
      </p:sp>
      <p:sp>
        <p:nvSpPr>
          <p:cNvPr id="8"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792326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C8DAC63F-39B1-DA4F-93CC-CFFF40142CD7}" type="slidenum">
              <a:rPr lang="en-GB"/>
              <a:pPr/>
              <a:t>‹#›</a:t>
            </a:fld>
            <a:endParaRPr lang="en-GB" dirty="0"/>
          </a:p>
        </p:txBody>
      </p:sp>
      <p:sp>
        <p:nvSpPr>
          <p:cNvPr id="4"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3623040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CA671320-287F-064B-AA98-D678A9F6B40B}" type="slidenum">
              <a:rPr lang="en-GB"/>
              <a:pPr/>
              <a:t>‹#›</a:t>
            </a:fld>
            <a:endParaRPr lang="en-GB" dirty="0"/>
          </a:p>
        </p:txBody>
      </p:sp>
      <p:sp>
        <p:nvSpPr>
          <p:cNvPr id="3"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28915115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6AAE7C4D-D5FA-D648-8916-E6FB22CF5D07}" type="slidenum">
              <a:rPr lang="en-GB"/>
              <a:pPr/>
              <a:t>‹#›</a:t>
            </a:fld>
            <a:endParaRPr lang="en-GB" dirty="0"/>
          </a:p>
        </p:txBody>
      </p:sp>
      <p:sp>
        <p:nvSpPr>
          <p:cNvPr id="6"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176096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fld id="{CE8C5F3F-03EC-004F-94AF-7B39806AB014}" type="slidenum">
              <a:rPr lang="en-GB"/>
              <a:pPr/>
              <a:t>‹#›</a:t>
            </a:fld>
            <a:endParaRPr lang="en-GB" dirty="0"/>
          </a:p>
        </p:txBody>
      </p:sp>
    </p:spTree>
    <p:extLst>
      <p:ext uri="{BB962C8B-B14F-4D97-AF65-F5344CB8AC3E}">
        <p14:creationId xmlns:p14="http://schemas.microsoft.com/office/powerpoint/2010/main" val="2556335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321FD8E8-74A3-6046-8D09-C7164B10FE2C}" type="slidenum">
              <a:rPr lang="en-GB"/>
              <a:pPr/>
              <a:t>‹#›</a:t>
            </a:fld>
            <a:endParaRPr lang="en-GB" dirty="0"/>
          </a:p>
        </p:txBody>
      </p:sp>
      <p:sp>
        <p:nvSpPr>
          <p:cNvPr id="6"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281842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B3E7DF51-0E3D-AE4A-9662-86B17D9D97C0}" type="slidenum">
              <a:rPr lang="en-GB"/>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78501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19800"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B7FFEC4A-C9F3-EB44-9026-5B9B50DB9F7F}" type="slidenum">
              <a:rPr lang="en-GB"/>
              <a:pPr/>
              <a:t>‹#›</a:t>
            </a:fld>
            <a:endParaRPr lang="en-GB" dirty="0"/>
          </a:p>
        </p:txBody>
      </p:sp>
      <p:sp>
        <p:nvSpPr>
          <p:cNvPr id="5" name="Rectangle 9"/>
          <p:cNvSpPr>
            <a:spLocks noGrp="1" noChangeArrowheads="1"/>
          </p:cNvSpPr>
          <p:nvPr>
            <p:ph type="ftr" sz="quarter" idx="11"/>
          </p:nvPr>
        </p:nvSpPr>
        <p:spPr>
          <a:ln/>
        </p:spPr>
        <p:txBody>
          <a:bodyPr/>
          <a:lstStyle>
            <a:lvl1pPr>
              <a:defRPr/>
            </a:lvl1pPr>
          </a:lstStyle>
          <a:p>
            <a:pPr>
              <a:defRPr/>
            </a:pPr>
            <a:r>
              <a:rPr lang="en-GB" dirty="0"/>
              <a:t>American Chemical Society</a:t>
            </a:r>
          </a:p>
        </p:txBody>
      </p:sp>
    </p:spTree>
    <p:extLst>
      <p:ext uri="{BB962C8B-B14F-4D97-AF65-F5344CB8AC3E}">
        <p14:creationId xmlns:p14="http://schemas.microsoft.com/office/powerpoint/2010/main" val="1568110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264972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14895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56672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2062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342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92797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60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5" name="Rectangle 6"/>
          <p:cNvSpPr>
            <a:spLocks noGrp="1" noChangeArrowheads="1"/>
          </p:cNvSpPr>
          <p:nvPr>
            <p:ph type="sldNum" sz="quarter" idx="11"/>
          </p:nvPr>
        </p:nvSpPr>
        <p:spPr>
          <a:ln/>
        </p:spPr>
        <p:txBody>
          <a:bodyPr/>
          <a:lstStyle>
            <a:lvl1pPr>
              <a:defRPr/>
            </a:lvl1pPr>
          </a:lstStyle>
          <a:p>
            <a:fld id="{91DA89FB-8996-0F43-81A6-BE852F12CA49}" type="slidenum">
              <a:rPr lang="en-GB"/>
              <a:pPr/>
              <a:t>‹#›</a:t>
            </a:fld>
            <a:endParaRPr lang="en-GB" dirty="0"/>
          </a:p>
        </p:txBody>
      </p:sp>
    </p:spTree>
    <p:extLst>
      <p:ext uri="{BB962C8B-B14F-4D97-AF65-F5344CB8AC3E}">
        <p14:creationId xmlns:p14="http://schemas.microsoft.com/office/powerpoint/2010/main" val="26123809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2292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0141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3481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9088"/>
            <a:ext cx="2057400" cy="580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9088"/>
            <a:ext cx="6019800" cy="58070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26042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709679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22496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99686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37290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85203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23186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7088" y="1773238"/>
            <a:ext cx="38528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2350" y="1773238"/>
            <a:ext cx="38544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fld id="{232F0C17-C56D-4940-9530-3BBAA9AEDF7C}" type="slidenum">
              <a:rPr lang="en-GB"/>
              <a:pPr/>
              <a:t>‹#›</a:t>
            </a:fld>
            <a:endParaRPr lang="en-GB" dirty="0"/>
          </a:p>
        </p:txBody>
      </p:sp>
    </p:spTree>
    <p:extLst>
      <p:ext uri="{BB962C8B-B14F-4D97-AF65-F5344CB8AC3E}">
        <p14:creationId xmlns:p14="http://schemas.microsoft.com/office/powerpoint/2010/main" val="19064173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1513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83408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33928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6542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686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8" name="Rectangle 6"/>
          <p:cNvSpPr>
            <a:spLocks noGrp="1" noChangeArrowheads="1"/>
          </p:cNvSpPr>
          <p:nvPr>
            <p:ph type="sldNum" sz="quarter" idx="11"/>
          </p:nvPr>
        </p:nvSpPr>
        <p:spPr>
          <a:ln/>
        </p:spPr>
        <p:txBody>
          <a:bodyPr/>
          <a:lstStyle>
            <a:lvl1pPr>
              <a:defRPr/>
            </a:lvl1pPr>
          </a:lstStyle>
          <a:p>
            <a:fld id="{0D773712-567F-DA44-876C-B9A06F35F5B5}" type="slidenum">
              <a:rPr lang="en-GB"/>
              <a:pPr/>
              <a:t>‹#›</a:t>
            </a:fld>
            <a:endParaRPr lang="en-GB" dirty="0"/>
          </a:p>
        </p:txBody>
      </p:sp>
    </p:spTree>
    <p:extLst>
      <p:ext uri="{BB962C8B-B14F-4D97-AF65-F5344CB8AC3E}">
        <p14:creationId xmlns:p14="http://schemas.microsoft.com/office/powerpoint/2010/main" val="199389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4" name="Rectangle 6"/>
          <p:cNvSpPr>
            <a:spLocks noGrp="1" noChangeArrowheads="1"/>
          </p:cNvSpPr>
          <p:nvPr>
            <p:ph type="sldNum" sz="quarter" idx="11"/>
          </p:nvPr>
        </p:nvSpPr>
        <p:spPr>
          <a:ln/>
        </p:spPr>
        <p:txBody>
          <a:bodyPr/>
          <a:lstStyle>
            <a:lvl1pPr>
              <a:defRPr/>
            </a:lvl1pPr>
          </a:lstStyle>
          <a:p>
            <a:fld id="{92665D5D-CC56-1F4A-B8A1-6A6C9667070F}" type="slidenum">
              <a:rPr lang="en-GB"/>
              <a:pPr/>
              <a:t>‹#›</a:t>
            </a:fld>
            <a:endParaRPr lang="en-GB" dirty="0"/>
          </a:p>
        </p:txBody>
      </p:sp>
    </p:spTree>
    <p:extLst>
      <p:ext uri="{BB962C8B-B14F-4D97-AF65-F5344CB8AC3E}">
        <p14:creationId xmlns:p14="http://schemas.microsoft.com/office/powerpoint/2010/main" val="172309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3" name="Rectangle 6"/>
          <p:cNvSpPr>
            <a:spLocks noGrp="1" noChangeArrowheads="1"/>
          </p:cNvSpPr>
          <p:nvPr>
            <p:ph type="sldNum" sz="quarter" idx="11"/>
          </p:nvPr>
        </p:nvSpPr>
        <p:spPr>
          <a:ln/>
        </p:spPr>
        <p:txBody>
          <a:bodyPr/>
          <a:lstStyle>
            <a:lvl1pPr>
              <a:defRPr/>
            </a:lvl1pPr>
          </a:lstStyle>
          <a:p>
            <a:fld id="{B9E7E60F-30A4-8444-BAF3-EDEF7412819A}" type="slidenum">
              <a:rPr lang="en-GB"/>
              <a:pPr/>
              <a:t>‹#›</a:t>
            </a:fld>
            <a:endParaRPr lang="en-GB" dirty="0"/>
          </a:p>
        </p:txBody>
      </p:sp>
    </p:spTree>
    <p:extLst>
      <p:ext uri="{BB962C8B-B14F-4D97-AF65-F5344CB8AC3E}">
        <p14:creationId xmlns:p14="http://schemas.microsoft.com/office/powerpoint/2010/main" val="128647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fld id="{4D8D82E8-A37C-6542-9D6A-C0B9471B5DD7}" type="slidenum">
              <a:rPr lang="en-GB"/>
              <a:pPr/>
              <a:t>‹#›</a:t>
            </a:fld>
            <a:endParaRPr lang="en-GB" dirty="0"/>
          </a:p>
        </p:txBody>
      </p:sp>
    </p:spTree>
    <p:extLst>
      <p:ext uri="{BB962C8B-B14F-4D97-AF65-F5344CB8AC3E}">
        <p14:creationId xmlns:p14="http://schemas.microsoft.com/office/powerpoint/2010/main" val="399278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dirty="0"/>
              <a:t>American Chemical Society</a:t>
            </a:r>
          </a:p>
        </p:txBody>
      </p:sp>
      <p:sp>
        <p:nvSpPr>
          <p:cNvPr id="6" name="Rectangle 6"/>
          <p:cNvSpPr>
            <a:spLocks noGrp="1" noChangeArrowheads="1"/>
          </p:cNvSpPr>
          <p:nvPr>
            <p:ph type="sldNum" sz="quarter" idx="11"/>
          </p:nvPr>
        </p:nvSpPr>
        <p:spPr>
          <a:ln/>
        </p:spPr>
        <p:txBody>
          <a:bodyPr/>
          <a:lstStyle>
            <a:lvl1pPr>
              <a:defRPr/>
            </a:lvl1pPr>
          </a:lstStyle>
          <a:p>
            <a:fld id="{3DC462C8-534E-414D-A2C3-D1651CF0B7C8}" type="slidenum">
              <a:rPr lang="en-GB"/>
              <a:pPr/>
              <a:t>‹#›</a:t>
            </a:fld>
            <a:endParaRPr lang="en-GB" dirty="0"/>
          </a:p>
        </p:txBody>
      </p:sp>
    </p:spTree>
    <p:extLst>
      <p:ext uri="{BB962C8B-B14F-4D97-AF65-F5344CB8AC3E}">
        <p14:creationId xmlns:p14="http://schemas.microsoft.com/office/powerpoint/2010/main" val="95169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vmlDrawing" Target="../drawings/vmlDrawing1.v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319088"/>
            <a:ext cx="561657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827088" y="1773238"/>
            <a:ext cx="7859712"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9" name="Rectangle 5"/>
          <p:cNvSpPr>
            <a:spLocks noGrp="1" noChangeArrowheads="1"/>
          </p:cNvSpPr>
          <p:nvPr>
            <p:ph type="ftr" sz="quarter" idx="3"/>
          </p:nvPr>
        </p:nvSpPr>
        <p:spPr bwMode="auto">
          <a:xfrm>
            <a:off x="817563" y="6462713"/>
            <a:ext cx="2895600" cy="27940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rgbClr val="0039A6"/>
                </a:solidFill>
                <a:ea typeface="+mn-ea"/>
              </a:defRPr>
            </a:lvl1pPr>
          </a:lstStyle>
          <a:p>
            <a:pPr>
              <a:defRPr/>
            </a:pPr>
            <a:r>
              <a:rPr lang="en-GB" dirty="0"/>
              <a:t>American Chemical Society</a:t>
            </a:r>
          </a:p>
        </p:txBody>
      </p:sp>
      <p:sp>
        <p:nvSpPr>
          <p:cNvPr id="1030" name="Rectangle 6"/>
          <p:cNvSpPr>
            <a:spLocks noGrp="1" noChangeArrowheads="1"/>
          </p:cNvSpPr>
          <p:nvPr>
            <p:ph type="sldNum" sz="quarter" idx="4"/>
          </p:nvPr>
        </p:nvSpPr>
        <p:spPr bwMode="auto">
          <a:xfrm>
            <a:off x="6908800" y="6464300"/>
            <a:ext cx="1773238" cy="290513"/>
          </a:xfrm>
          <a:prstGeom prst="rect">
            <a:avLst/>
          </a:prstGeom>
          <a:noFill/>
          <a:ln>
            <a:noFill/>
          </a:ln>
          <a:effectLst/>
          <a:extLst/>
        </p:spPr>
        <p:txBody>
          <a:bodyPr vert="horz" wrap="square" lIns="0" tIns="0" rIns="0" bIns="0" numCol="1" anchor="t" anchorCtr="0" compatLnSpc="1">
            <a:prstTxWarp prst="textNoShape">
              <a:avLst/>
            </a:prstTxWarp>
          </a:bodyPr>
          <a:lstStyle>
            <a:lvl1pPr algn="r">
              <a:defRPr sz="800" b="1">
                <a:solidFill>
                  <a:srgbClr val="0039A6"/>
                </a:solidFill>
              </a:defRPr>
            </a:lvl1pPr>
          </a:lstStyle>
          <a:p>
            <a:fld id="{3425B837-49F7-E946-9ED2-E71978A3493B}" type="slidenum">
              <a:rPr lang="en-GB"/>
              <a:pPr/>
              <a:t>‹#›</a:t>
            </a:fld>
            <a:endParaRPr lang="en-GB" dirty="0"/>
          </a:p>
        </p:txBody>
      </p:sp>
      <p:sp>
        <p:nvSpPr>
          <p:cNvPr id="2" name="Rectangle 7"/>
          <p:cNvSpPr>
            <a:spLocks noChangeArrowheads="1"/>
          </p:cNvSpPr>
          <p:nvPr userDrawn="1"/>
        </p:nvSpPr>
        <p:spPr bwMode="auto">
          <a:xfrm>
            <a:off x="0" y="0"/>
            <a:ext cx="360363" cy="6858000"/>
          </a:xfrm>
          <a:prstGeom prst="rect">
            <a:avLst/>
          </a:prstGeom>
          <a:solidFill>
            <a:srgbClr val="0039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1031" name="Rectangle 8"/>
          <p:cNvSpPr>
            <a:spLocks noChangeArrowheads="1"/>
          </p:cNvSpPr>
          <p:nvPr userDrawn="1"/>
        </p:nvSpPr>
        <p:spPr bwMode="auto">
          <a:xfrm>
            <a:off x="0" y="0"/>
            <a:ext cx="360363" cy="1198563"/>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1032" name="Line 13"/>
          <p:cNvSpPr>
            <a:spLocks noChangeShapeType="1"/>
          </p:cNvSpPr>
          <p:nvPr userDrawn="1"/>
        </p:nvSpPr>
        <p:spPr bwMode="auto">
          <a:xfrm>
            <a:off x="827088" y="6381750"/>
            <a:ext cx="7848600" cy="0"/>
          </a:xfrm>
          <a:prstGeom prst="line">
            <a:avLst/>
          </a:prstGeom>
          <a:noFill/>
          <a:ln w="9525">
            <a:solidFill>
              <a:srgbClr val="0054A6"/>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1033" name="Picture 19" descr="ACS_Chemistry_for_Life_CMYK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53163"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0"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600" b="1">
          <a:solidFill>
            <a:srgbClr val="0039A6"/>
          </a:solidFill>
          <a:latin typeface="+mj-lt"/>
          <a:ea typeface="ＭＳ Ｐゴシック" charset="0"/>
          <a:cs typeface="+mj-cs"/>
        </a:defRPr>
      </a:lvl1pPr>
      <a:lvl2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2pPr>
      <a:lvl3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3pPr>
      <a:lvl4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4pPr>
      <a:lvl5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10000"/>
        </a:spcBef>
        <a:spcAft>
          <a:spcPct val="40000"/>
        </a:spcAft>
        <a:buChar char="•"/>
        <a:defRPr>
          <a:solidFill>
            <a:srgbClr val="0039A6"/>
          </a:solidFill>
          <a:latin typeface="+mn-lt"/>
          <a:ea typeface="ＭＳ Ｐゴシック" charset="0"/>
          <a:cs typeface="+mn-cs"/>
        </a:defRPr>
      </a:lvl1pPr>
      <a:lvl2pPr marL="742950" indent="-285750" algn="l" rtl="0" eaLnBrk="0" fontAlgn="base" hangingPunct="0">
        <a:spcBef>
          <a:spcPct val="10000"/>
        </a:spcBef>
        <a:spcAft>
          <a:spcPct val="40000"/>
        </a:spcAft>
        <a:buChar char="–"/>
        <a:defRPr sz="1600">
          <a:solidFill>
            <a:srgbClr val="0039A6"/>
          </a:solidFill>
          <a:latin typeface="+mn-lt"/>
          <a:ea typeface="ＭＳ Ｐゴシック" charset="0"/>
        </a:defRPr>
      </a:lvl2pPr>
      <a:lvl3pPr marL="1143000" indent="-228600" algn="l" rtl="0" eaLnBrk="0" fontAlgn="base" hangingPunct="0">
        <a:spcBef>
          <a:spcPct val="10000"/>
        </a:spcBef>
        <a:spcAft>
          <a:spcPct val="40000"/>
        </a:spcAft>
        <a:buChar char="•"/>
        <a:defRPr sz="1400">
          <a:solidFill>
            <a:srgbClr val="0039A6"/>
          </a:solidFill>
          <a:latin typeface="+mn-lt"/>
          <a:ea typeface="ＭＳ Ｐゴシック" charset="0"/>
        </a:defRPr>
      </a:lvl3pPr>
      <a:lvl4pPr marL="1600200" indent="-228600" algn="l" rtl="0" eaLnBrk="0" fontAlgn="base" hangingPunct="0">
        <a:spcBef>
          <a:spcPct val="10000"/>
        </a:spcBef>
        <a:spcAft>
          <a:spcPct val="40000"/>
        </a:spcAft>
        <a:buChar char="–"/>
        <a:defRPr sz="1200">
          <a:solidFill>
            <a:srgbClr val="0039A6"/>
          </a:solidFill>
          <a:latin typeface="+mn-lt"/>
          <a:ea typeface="ＭＳ Ｐゴシック" charset="0"/>
        </a:defRPr>
      </a:lvl4pPr>
      <a:lvl5pPr marL="2057400" indent="-228600" algn="l" rtl="0" eaLnBrk="0" fontAlgn="base" hangingPunct="0">
        <a:spcBef>
          <a:spcPct val="10000"/>
        </a:spcBef>
        <a:spcAft>
          <a:spcPct val="40000"/>
        </a:spcAft>
        <a:buChar char="»"/>
        <a:defRPr sz="1000">
          <a:solidFill>
            <a:srgbClr val="0039A6"/>
          </a:solidFill>
          <a:latin typeface="+mn-lt"/>
          <a:ea typeface="ＭＳ Ｐゴシック" charset="0"/>
        </a:defRPr>
      </a:lvl5pPr>
      <a:lvl6pPr marL="2514600" indent="-228600" algn="l" rtl="0" fontAlgn="base">
        <a:spcBef>
          <a:spcPct val="10000"/>
        </a:spcBef>
        <a:spcAft>
          <a:spcPct val="40000"/>
        </a:spcAft>
        <a:buChar char="»"/>
        <a:defRPr sz="1000">
          <a:solidFill>
            <a:srgbClr val="0039A6"/>
          </a:solidFill>
          <a:latin typeface="+mn-lt"/>
        </a:defRPr>
      </a:lvl6pPr>
      <a:lvl7pPr marL="2971800" indent="-228600" algn="l" rtl="0" fontAlgn="base">
        <a:spcBef>
          <a:spcPct val="10000"/>
        </a:spcBef>
        <a:spcAft>
          <a:spcPct val="40000"/>
        </a:spcAft>
        <a:buChar char="»"/>
        <a:defRPr sz="1000">
          <a:solidFill>
            <a:srgbClr val="0039A6"/>
          </a:solidFill>
          <a:latin typeface="+mn-lt"/>
        </a:defRPr>
      </a:lvl7pPr>
      <a:lvl8pPr marL="3429000" indent="-228600" algn="l" rtl="0" fontAlgn="base">
        <a:spcBef>
          <a:spcPct val="10000"/>
        </a:spcBef>
        <a:spcAft>
          <a:spcPct val="40000"/>
        </a:spcAft>
        <a:buChar char="»"/>
        <a:defRPr sz="1000">
          <a:solidFill>
            <a:srgbClr val="0039A6"/>
          </a:solidFill>
          <a:latin typeface="+mn-lt"/>
        </a:defRPr>
      </a:lvl8pPr>
      <a:lvl9pPr marL="3886200" indent="-228600" algn="l" rtl="0" fontAlgn="base">
        <a:spcBef>
          <a:spcPct val="10000"/>
        </a:spcBef>
        <a:spcAft>
          <a:spcPct val="40000"/>
        </a:spcAft>
        <a:buChar char="»"/>
        <a:defRPr sz="1000">
          <a:solidFill>
            <a:srgbClr val="0039A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1"/>
          <p:cNvSpPr>
            <a:spLocks noChangeArrowheads="1"/>
          </p:cNvSpPr>
          <p:nvPr userDrawn="1"/>
        </p:nvSpPr>
        <p:spPr bwMode="auto">
          <a:xfrm>
            <a:off x="0" y="1412875"/>
            <a:ext cx="9144000" cy="5445125"/>
          </a:xfrm>
          <a:prstGeom prst="rect">
            <a:avLst/>
          </a:prstGeom>
          <a:solidFill>
            <a:srgbClr val="0039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20490" name="Rectangle 10"/>
          <p:cNvSpPr>
            <a:spLocks noGrp="1" noChangeArrowheads="1"/>
          </p:cNvSpPr>
          <p:nvPr>
            <p:ph type="sldNum" sz="quarter" idx="4"/>
          </p:nvPr>
        </p:nvSpPr>
        <p:spPr bwMode="auto">
          <a:xfrm>
            <a:off x="6908800" y="6464300"/>
            <a:ext cx="1773238" cy="290513"/>
          </a:xfrm>
          <a:prstGeom prst="rect">
            <a:avLst/>
          </a:prstGeom>
          <a:noFill/>
          <a:ln>
            <a:noFill/>
          </a:ln>
          <a:effectLst/>
          <a:extLst/>
        </p:spPr>
        <p:txBody>
          <a:bodyPr vert="horz" wrap="square" lIns="0" tIns="0" rIns="0" bIns="0" numCol="1" anchor="t" anchorCtr="0" compatLnSpc="1">
            <a:prstTxWarp prst="textNoShape">
              <a:avLst/>
            </a:prstTxWarp>
          </a:bodyPr>
          <a:lstStyle>
            <a:lvl1pPr algn="r">
              <a:defRPr sz="800" b="1">
                <a:solidFill>
                  <a:schemeClr val="bg1"/>
                </a:solidFill>
              </a:defRPr>
            </a:lvl1pPr>
          </a:lstStyle>
          <a:p>
            <a:fld id="{8586F7C1-545C-6B49-AFF8-0CBC8AA753BD}" type="slidenum">
              <a:rPr lang="en-GB"/>
              <a:pPr/>
              <a:t>‹#›</a:t>
            </a:fld>
            <a:endParaRPr lang="en-GB" dirty="0"/>
          </a:p>
        </p:txBody>
      </p:sp>
      <p:sp>
        <p:nvSpPr>
          <p:cNvPr id="2052" name="Rectangle 13"/>
          <p:cNvSpPr>
            <a:spLocks noChangeArrowheads="1"/>
          </p:cNvSpPr>
          <p:nvPr userDrawn="1"/>
        </p:nvSpPr>
        <p:spPr bwMode="auto">
          <a:xfrm flipV="1">
            <a:off x="0" y="1363663"/>
            <a:ext cx="9144000" cy="142875"/>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2053" name="Line 14"/>
          <p:cNvSpPr>
            <a:spLocks noChangeShapeType="1"/>
          </p:cNvSpPr>
          <p:nvPr userDrawn="1"/>
        </p:nvSpPr>
        <p:spPr bwMode="auto">
          <a:xfrm>
            <a:off x="466725" y="6381750"/>
            <a:ext cx="8208963"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489" name="Rectangle 9"/>
          <p:cNvSpPr>
            <a:spLocks noGrp="1" noChangeArrowheads="1"/>
          </p:cNvSpPr>
          <p:nvPr>
            <p:ph type="ftr" sz="quarter" idx="3"/>
          </p:nvPr>
        </p:nvSpPr>
        <p:spPr bwMode="auto">
          <a:xfrm>
            <a:off x="466725" y="6462713"/>
            <a:ext cx="2895600" cy="27940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chemeClr val="bg1"/>
                </a:solidFill>
                <a:ea typeface="+mn-ea"/>
              </a:defRPr>
            </a:lvl1pPr>
          </a:lstStyle>
          <a:p>
            <a:pPr>
              <a:defRPr/>
            </a:pPr>
            <a:r>
              <a:rPr lang="en-GB" dirty="0"/>
              <a:t>American Chemical Society</a:t>
            </a:r>
          </a:p>
        </p:txBody>
      </p:sp>
      <p:sp>
        <p:nvSpPr>
          <p:cNvPr id="2055" name="Rectangle 15"/>
          <p:cNvSpPr>
            <a:spLocks noGrp="1" noChangeArrowheads="1"/>
          </p:cNvSpPr>
          <p:nvPr>
            <p:ph type="title"/>
          </p:nvPr>
        </p:nvSpPr>
        <p:spPr bwMode="auto">
          <a:xfrm>
            <a:off x="468313" y="319088"/>
            <a:ext cx="59753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GB"/>
              <a:t>Click to edit Master title style</a:t>
            </a:r>
          </a:p>
        </p:txBody>
      </p:sp>
      <p:sp>
        <p:nvSpPr>
          <p:cNvPr id="2056" name="Rectangle 18"/>
          <p:cNvSpPr>
            <a:spLocks noGrp="1" noChangeArrowheads="1"/>
          </p:cNvSpPr>
          <p:nvPr>
            <p:ph type="body" idx="1"/>
          </p:nvPr>
        </p:nvSpPr>
        <p:spPr bwMode="auto">
          <a:xfrm>
            <a:off x="457200" y="1773238"/>
            <a:ext cx="82296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2057" name="Picture 19" descr="ACS_Chemistry_for_Life_CMYK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53163"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p:cNvPicPr>
            <a:picLocks noChangeAspect="1"/>
          </p:cNvPicPr>
          <p:nvPr userDrawn="1"/>
        </p:nvPicPr>
        <p:blipFill>
          <a:blip r:embed="rId14" cstate="email">
            <a:extLst>
              <a:ext uri="{28A0092B-C50C-407E-A947-70E740481C1C}">
                <a14:useLocalDpi xmlns:a14="http://schemas.microsoft.com/office/drawing/2010/main" val="0"/>
              </a:ext>
            </a:extLst>
          </a:blip>
          <a:srcRect/>
          <a:stretch>
            <a:fillRect/>
          </a:stretch>
        </p:blipFill>
        <p:spPr bwMode="auto">
          <a:xfrm>
            <a:off x="8202613" y="384175"/>
            <a:ext cx="546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2600" b="1">
          <a:solidFill>
            <a:srgbClr val="0039A6"/>
          </a:solidFill>
          <a:latin typeface="+mj-lt"/>
          <a:ea typeface="ＭＳ Ｐゴシック" charset="0"/>
          <a:cs typeface="+mj-cs"/>
        </a:defRPr>
      </a:lvl1pPr>
      <a:lvl2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2pPr>
      <a:lvl3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3pPr>
      <a:lvl4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4pPr>
      <a:lvl5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20000"/>
        </a:spcBef>
        <a:spcAft>
          <a:spcPct val="0"/>
        </a:spcAft>
        <a:buChar char="•"/>
        <a:defRPr>
          <a:solidFill>
            <a:schemeClr val="bg1"/>
          </a:solidFill>
          <a:latin typeface="+mn-lt"/>
          <a:ea typeface="ＭＳ Ｐゴシック" charset="0"/>
          <a:cs typeface="+mn-cs"/>
        </a:defRPr>
      </a:lvl1pPr>
      <a:lvl2pPr marL="742950" indent="-285750" algn="l" rtl="0" eaLnBrk="0" fontAlgn="base" hangingPunct="0">
        <a:spcBef>
          <a:spcPct val="20000"/>
        </a:spcBef>
        <a:spcAft>
          <a:spcPct val="0"/>
        </a:spcAft>
        <a:buChar char="–"/>
        <a:defRPr sz="1600">
          <a:solidFill>
            <a:schemeClr val="bg1"/>
          </a:solidFill>
          <a:latin typeface="+mn-lt"/>
          <a:ea typeface="ＭＳ Ｐゴシック" charset="0"/>
        </a:defRPr>
      </a:lvl2pPr>
      <a:lvl3pPr marL="1143000" indent="-228600" algn="l" rtl="0" eaLnBrk="0" fontAlgn="base" hangingPunct="0">
        <a:spcBef>
          <a:spcPct val="20000"/>
        </a:spcBef>
        <a:spcAft>
          <a:spcPct val="0"/>
        </a:spcAft>
        <a:buChar char="•"/>
        <a:defRPr sz="1400">
          <a:solidFill>
            <a:schemeClr val="bg1"/>
          </a:solidFill>
          <a:latin typeface="+mn-lt"/>
          <a:ea typeface="ＭＳ Ｐゴシック" charset="0"/>
        </a:defRPr>
      </a:lvl3pPr>
      <a:lvl4pPr marL="1600200" indent="-228600" algn="l" rtl="0" eaLnBrk="0" fontAlgn="base" hangingPunct="0">
        <a:spcBef>
          <a:spcPct val="20000"/>
        </a:spcBef>
        <a:spcAft>
          <a:spcPct val="0"/>
        </a:spcAft>
        <a:buChar char="–"/>
        <a:defRPr sz="1200">
          <a:solidFill>
            <a:schemeClr val="bg1"/>
          </a:solidFill>
          <a:latin typeface="+mn-lt"/>
          <a:ea typeface="ＭＳ Ｐゴシック" charset="0"/>
        </a:defRPr>
      </a:lvl4pPr>
      <a:lvl5pPr marL="2057400" indent="-228600" algn="l" rtl="0" eaLnBrk="0" fontAlgn="base" hangingPunct="0">
        <a:spcBef>
          <a:spcPct val="20000"/>
        </a:spcBef>
        <a:spcAft>
          <a:spcPct val="0"/>
        </a:spcAft>
        <a:buChar char="»"/>
        <a:defRPr sz="1000">
          <a:solidFill>
            <a:schemeClr val="bg1"/>
          </a:solidFill>
          <a:latin typeface="+mn-lt"/>
          <a:ea typeface="ＭＳ Ｐゴシック" charset="0"/>
        </a:defRPr>
      </a:lvl5pPr>
      <a:lvl6pPr marL="2514600" indent="-228600" algn="l" rtl="0" fontAlgn="base">
        <a:spcBef>
          <a:spcPct val="20000"/>
        </a:spcBef>
        <a:spcAft>
          <a:spcPct val="0"/>
        </a:spcAft>
        <a:buChar char="»"/>
        <a:defRPr sz="1000">
          <a:solidFill>
            <a:schemeClr val="bg1"/>
          </a:solidFill>
          <a:latin typeface="+mn-lt"/>
        </a:defRPr>
      </a:lvl6pPr>
      <a:lvl7pPr marL="2971800" indent="-228600" algn="l" rtl="0" fontAlgn="base">
        <a:spcBef>
          <a:spcPct val="20000"/>
        </a:spcBef>
        <a:spcAft>
          <a:spcPct val="0"/>
        </a:spcAft>
        <a:buChar char="»"/>
        <a:defRPr sz="1000">
          <a:solidFill>
            <a:schemeClr val="bg1"/>
          </a:solidFill>
          <a:latin typeface="+mn-lt"/>
        </a:defRPr>
      </a:lvl7pPr>
      <a:lvl8pPr marL="3429000" indent="-228600" algn="l" rtl="0" fontAlgn="base">
        <a:spcBef>
          <a:spcPct val="20000"/>
        </a:spcBef>
        <a:spcAft>
          <a:spcPct val="0"/>
        </a:spcAft>
        <a:buChar char="»"/>
        <a:defRPr sz="1000">
          <a:solidFill>
            <a:schemeClr val="bg1"/>
          </a:solidFill>
          <a:latin typeface="+mn-lt"/>
        </a:defRPr>
      </a:lvl8pPr>
      <a:lvl9pPr marL="3886200" indent="-228600" algn="l" rtl="0" fontAlgn="base">
        <a:spcBef>
          <a:spcPct val="20000"/>
        </a:spcBef>
        <a:spcAft>
          <a:spcPct val="0"/>
        </a:spcAft>
        <a:buChar char="»"/>
        <a:defRPr sz="1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8"/>
          <p:cNvSpPr>
            <a:spLocks noGrp="1" noChangeArrowheads="1"/>
          </p:cNvSpPr>
          <p:nvPr>
            <p:ph type="title"/>
          </p:nvPr>
        </p:nvSpPr>
        <p:spPr bwMode="auto">
          <a:xfrm>
            <a:off x="468313" y="319088"/>
            <a:ext cx="59753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GB"/>
              <a:t>Click to edit Master title style</a:t>
            </a:r>
          </a:p>
        </p:txBody>
      </p:sp>
      <p:pic>
        <p:nvPicPr>
          <p:cNvPr id="3075" name="Picture 19" descr="ACS_Chemistry_for_Life_CMYK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53163" y="404813"/>
            <a:ext cx="18478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p:cNvPicPr>
            <a:picLocks noChangeAspect="1"/>
          </p:cNvPicPr>
          <p:nvPr userDrawn="1"/>
        </p:nvPicPr>
        <p:blipFill>
          <a:blip r:embed="rId14" cstate="email">
            <a:extLst>
              <a:ext uri="{28A0092B-C50C-407E-A947-70E740481C1C}">
                <a14:useLocalDpi xmlns:a14="http://schemas.microsoft.com/office/drawing/2010/main" val="0"/>
              </a:ext>
            </a:extLst>
          </a:blip>
          <a:srcRect/>
          <a:stretch>
            <a:fillRect/>
          </a:stretch>
        </p:blipFill>
        <p:spPr bwMode="auto">
          <a:xfrm>
            <a:off x="8202613" y="384175"/>
            <a:ext cx="546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600" b="1">
          <a:solidFill>
            <a:srgbClr val="0039A6"/>
          </a:solidFill>
          <a:latin typeface="+mj-lt"/>
          <a:ea typeface="ＭＳ Ｐゴシック" charset="0"/>
          <a:cs typeface="+mj-cs"/>
        </a:defRPr>
      </a:lvl1pPr>
      <a:lvl2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2pPr>
      <a:lvl3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3pPr>
      <a:lvl4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4pPr>
      <a:lvl5pPr algn="l" rtl="0" eaLnBrk="0" fontAlgn="base" hangingPunct="0">
        <a:lnSpc>
          <a:spcPct val="90000"/>
        </a:lnSpc>
        <a:spcBef>
          <a:spcPct val="0"/>
        </a:spcBef>
        <a:spcAft>
          <a:spcPct val="0"/>
        </a:spcAft>
        <a:defRPr sz="2600" b="1">
          <a:solidFill>
            <a:srgbClr val="0039A6"/>
          </a:solidFill>
          <a:latin typeface="Arial" charset="0"/>
          <a:ea typeface="ＭＳ Ｐゴシック" charset="0"/>
        </a:defRPr>
      </a:lvl5pPr>
      <a:lvl6pPr marL="457200" algn="l" rtl="0" fontAlgn="base">
        <a:lnSpc>
          <a:spcPct val="90000"/>
        </a:lnSpc>
        <a:spcBef>
          <a:spcPct val="0"/>
        </a:spcBef>
        <a:spcAft>
          <a:spcPct val="0"/>
        </a:spcAft>
        <a:defRPr sz="2600" b="1">
          <a:solidFill>
            <a:srgbClr val="0039A6"/>
          </a:solidFill>
          <a:latin typeface="Arial" charset="0"/>
        </a:defRPr>
      </a:lvl6pPr>
      <a:lvl7pPr marL="914400" algn="l" rtl="0" fontAlgn="base">
        <a:lnSpc>
          <a:spcPct val="90000"/>
        </a:lnSpc>
        <a:spcBef>
          <a:spcPct val="0"/>
        </a:spcBef>
        <a:spcAft>
          <a:spcPct val="0"/>
        </a:spcAft>
        <a:defRPr sz="2600" b="1">
          <a:solidFill>
            <a:srgbClr val="0039A6"/>
          </a:solidFill>
          <a:latin typeface="Arial" charset="0"/>
        </a:defRPr>
      </a:lvl7pPr>
      <a:lvl8pPr marL="1371600" algn="l" rtl="0" fontAlgn="base">
        <a:lnSpc>
          <a:spcPct val="90000"/>
        </a:lnSpc>
        <a:spcBef>
          <a:spcPct val="0"/>
        </a:spcBef>
        <a:spcAft>
          <a:spcPct val="0"/>
        </a:spcAft>
        <a:defRPr sz="2600" b="1">
          <a:solidFill>
            <a:srgbClr val="0039A6"/>
          </a:solidFill>
          <a:latin typeface="Arial" charset="0"/>
        </a:defRPr>
      </a:lvl8pPr>
      <a:lvl9pPr marL="1828800" algn="l" rtl="0" fontAlgn="base">
        <a:lnSpc>
          <a:spcPct val="90000"/>
        </a:lnSpc>
        <a:spcBef>
          <a:spcPct val="0"/>
        </a:spcBef>
        <a:spcAft>
          <a:spcPct val="0"/>
        </a:spcAft>
        <a:defRPr sz="2600" b="1">
          <a:solidFill>
            <a:srgbClr val="0039A6"/>
          </a:solidFill>
          <a:latin typeface="Arial" charset="0"/>
        </a:defRPr>
      </a:lvl9pPr>
    </p:titleStyle>
    <p:bodyStyle>
      <a:lvl1pPr marL="342900" indent="-342900" algn="l" rtl="0" eaLnBrk="0" fontAlgn="base" hangingPunct="0">
        <a:spcBef>
          <a:spcPct val="20000"/>
        </a:spcBef>
        <a:spcAft>
          <a:spcPct val="0"/>
        </a:spcAft>
        <a:buChar char="•"/>
        <a:defRPr>
          <a:solidFill>
            <a:schemeClr val="bg1"/>
          </a:solidFill>
          <a:latin typeface="+mn-lt"/>
          <a:ea typeface="ＭＳ Ｐゴシック" charset="0"/>
          <a:cs typeface="+mn-cs"/>
        </a:defRPr>
      </a:lvl1pPr>
      <a:lvl2pPr marL="742950" indent="-285750" algn="l" rtl="0" eaLnBrk="0" fontAlgn="base" hangingPunct="0">
        <a:spcBef>
          <a:spcPct val="20000"/>
        </a:spcBef>
        <a:spcAft>
          <a:spcPct val="0"/>
        </a:spcAft>
        <a:buChar char="–"/>
        <a:defRPr sz="1600">
          <a:solidFill>
            <a:schemeClr val="bg1"/>
          </a:solidFill>
          <a:latin typeface="+mn-lt"/>
          <a:ea typeface="ＭＳ Ｐゴシック" charset="0"/>
        </a:defRPr>
      </a:lvl2pPr>
      <a:lvl3pPr marL="1143000" indent="-228600" algn="l" rtl="0" eaLnBrk="0" fontAlgn="base" hangingPunct="0">
        <a:spcBef>
          <a:spcPct val="20000"/>
        </a:spcBef>
        <a:spcAft>
          <a:spcPct val="0"/>
        </a:spcAft>
        <a:buChar char="•"/>
        <a:defRPr sz="1400">
          <a:solidFill>
            <a:schemeClr val="bg1"/>
          </a:solidFill>
          <a:latin typeface="+mn-lt"/>
          <a:ea typeface="ＭＳ Ｐゴシック" charset="0"/>
        </a:defRPr>
      </a:lvl3pPr>
      <a:lvl4pPr marL="1600200" indent="-228600" algn="l" rtl="0" eaLnBrk="0" fontAlgn="base" hangingPunct="0">
        <a:spcBef>
          <a:spcPct val="20000"/>
        </a:spcBef>
        <a:spcAft>
          <a:spcPct val="0"/>
        </a:spcAft>
        <a:buChar char="–"/>
        <a:defRPr sz="1200">
          <a:solidFill>
            <a:schemeClr val="bg1"/>
          </a:solidFill>
          <a:latin typeface="+mn-lt"/>
          <a:ea typeface="ＭＳ Ｐゴシック" charset="0"/>
        </a:defRPr>
      </a:lvl4pPr>
      <a:lvl5pPr marL="2057400" indent="-228600" algn="l" rtl="0" eaLnBrk="0" fontAlgn="base" hangingPunct="0">
        <a:spcBef>
          <a:spcPct val="20000"/>
        </a:spcBef>
        <a:spcAft>
          <a:spcPct val="0"/>
        </a:spcAft>
        <a:buChar char="»"/>
        <a:defRPr sz="1000">
          <a:solidFill>
            <a:schemeClr val="bg1"/>
          </a:solidFill>
          <a:latin typeface="+mn-lt"/>
          <a:ea typeface="ＭＳ Ｐゴシック" charset="0"/>
        </a:defRPr>
      </a:lvl5pPr>
      <a:lvl6pPr marL="2514600" indent="-228600" algn="l" rtl="0" fontAlgn="base">
        <a:spcBef>
          <a:spcPct val="20000"/>
        </a:spcBef>
        <a:spcAft>
          <a:spcPct val="0"/>
        </a:spcAft>
        <a:buChar char="»"/>
        <a:defRPr sz="1000">
          <a:solidFill>
            <a:schemeClr val="bg1"/>
          </a:solidFill>
          <a:latin typeface="+mn-lt"/>
        </a:defRPr>
      </a:lvl6pPr>
      <a:lvl7pPr marL="2971800" indent="-228600" algn="l" rtl="0" fontAlgn="base">
        <a:spcBef>
          <a:spcPct val="20000"/>
        </a:spcBef>
        <a:spcAft>
          <a:spcPct val="0"/>
        </a:spcAft>
        <a:buChar char="»"/>
        <a:defRPr sz="1000">
          <a:solidFill>
            <a:schemeClr val="bg1"/>
          </a:solidFill>
          <a:latin typeface="+mn-lt"/>
        </a:defRPr>
      </a:lvl7pPr>
      <a:lvl8pPr marL="3429000" indent="-228600" algn="l" rtl="0" fontAlgn="base">
        <a:spcBef>
          <a:spcPct val="20000"/>
        </a:spcBef>
        <a:spcAft>
          <a:spcPct val="0"/>
        </a:spcAft>
        <a:buChar char="»"/>
        <a:defRPr sz="1000">
          <a:solidFill>
            <a:schemeClr val="bg1"/>
          </a:solidFill>
          <a:latin typeface="+mn-lt"/>
        </a:defRPr>
      </a:lvl8pPr>
      <a:lvl9pPr marL="3886200" indent="-228600" algn="l" rtl="0" fontAlgn="base">
        <a:spcBef>
          <a:spcPct val="20000"/>
        </a:spcBef>
        <a:spcAft>
          <a:spcPct val="0"/>
        </a:spcAft>
        <a:buChar char="»"/>
        <a:defRPr sz="1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userDrawn="1"/>
        </p:nvSpPr>
        <p:spPr bwMode="auto">
          <a:xfrm>
            <a:off x="0" y="0"/>
            <a:ext cx="360363" cy="6858000"/>
          </a:xfrm>
          <a:prstGeom prst="rect">
            <a:avLst/>
          </a:prstGeom>
          <a:solidFill>
            <a:srgbClr val="0039A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sp>
        <p:nvSpPr>
          <p:cNvPr id="4099" name="Rectangle 8"/>
          <p:cNvSpPr>
            <a:spLocks noChangeArrowheads="1"/>
          </p:cNvSpPr>
          <p:nvPr userDrawn="1"/>
        </p:nvSpPr>
        <p:spPr bwMode="auto">
          <a:xfrm>
            <a:off x="0" y="0"/>
            <a:ext cx="360363" cy="1882775"/>
          </a:xfrm>
          <a:prstGeom prst="rect">
            <a:avLst/>
          </a:prstGeom>
          <a:solidFill>
            <a:srgbClr val="FDC8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ea typeface="+mn-ea"/>
            </a:endParaRPr>
          </a:p>
        </p:txBody>
      </p:sp>
      <p:graphicFrame>
        <p:nvGraphicFramePr>
          <p:cNvPr id="4100" name="Object 13"/>
          <p:cNvGraphicFramePr>
            <a:graphicFrameLocks noChangeAspect="1"/>
          </p:cNvGraphicFramePr>
          <p:nvPr userDrawn="1"/>
        </p:nvGraphicFramePr>
        <p:xfrm>
          <a:off x="3260725" y="6305550"/>
          <a:ext cx="2232025" cy="219075"/>
        </p:xfrm>
        <a:graphic>
          <a:graphicData uri="http://schemas.openxmlformats.org/presentationml/2006/ole">
            <mc:AlternateContent xmlns:mc="http://schemas.openxmlformats.org/markup-compatibility/2006">
              <mc:Choice xmlns:v="urn:schemas-microsoft-com:vml" Requires="v">
                <p:oleObj spid="_x0000_s4238" name="Image" r:id="rId14" imgW="10666667" imgH="1053597" progId="Photoshop.Image.8">
                  <p:embed/>
                </p:oleObj>
              </mc:Choice>
              <mc:Fallback>
                <p:oleObj name="Image" r:id="rId14" imgW="10666667" imgH="1053597" progId="Photoshop.Image.8">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60725" y="6305550"/>
                        <a:ext cx="2232025"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4101" name="Picture 14" descr="ACS_Chemistry_for_Life_CMYK_Logo_Large"/>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403350" y="1109663"/>
            <a:ext cx="552450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
          <p:cNvPicPr>
            <a:picLocks noChangeAspect="1"/>
          </p:cNvPicPr>
          <p:nvPr userDrawn="1"/>
        </p:nvPicPr>
        <p:blipFill>
          <a:blip r:embed="rId17" cstate="email">
            <a:extLst>
              <a:ext uri="{28A0092B-C50C-407E-A947-70E740481C1C}">
                <a14:useLocalDpi xmlns:a14="http://schemas.microsoft.com/office/drawing/2010/main" val="0"/>
              </a:ext>
            </a:extLst>
          </a:blip>
          <a:srcRect/>
          <a:stretch>
            <a:fillRect/>
          </a:stretch>
        </p:blipFill>
        <p:spPr bwMode="auto">
          <a:xfrm>
            <a:off x="7164388" y="1473200"/>
            <a:ext cx="9366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uchananmv@ORNL.gov" TargetMode="External"/><Relationship Id="rId2" Type="http://schemas.openxmlformats.org/officeDocument/2006/relationships/hyperlink" Target="mailto:cj.bannochie@SRNL.doe.gov" TargetMode="External"/><Relationship Id="rId1" Type="http://schemas.openxmlformats.org/officeDocument/2006/relationships/slideLayout" Target="../slideLayouts/slideLayout2.xml"/><Relationship Id="rId5" Type="http://schemas.openxmlformats.org/officeDocument/2006/relationships/hyperlink" Target="mailto:rpribush@butler.edu" TargetMode="External"/><Relationship Id="rId4" Type="http://schemas.openxmlformats.org/officeDocument/2006/relationships/hyperlink" Target="mailto:moralesmartinez@comcast.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Grp="1" noChangeArrowheads="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39A6"/>
                </a:solidFill>
                <a:latin typeface="Arial" charset="0"/>
                <a:ea typeface="ＭＳ Ｐゴシック" charset="0"/>
              </a:defRPr>
            </a:lvl1pPr>
            <a:lvl2pPr>
              <a:defRPr sz="1600">
                <a:solidFill>
                  <a:srgbClr val="0039A6"/>
                </a:solidFill>
                <a:latin typeface="Arial" charset="0"/>
                <a:ea typeface="ＭＳ Ｐゴシック" charset="0"/>
              </a:defRPr>
            </a:lvl2pPr>
            <a:lvl3pPr>
              <a:defRPr sz="1400">
                <a:solidFill>
                  <a:srgbClr val="0039A6"/>
                </a:solidFill>
                <a:latin typeface="Arial" charset="0"/>
                <a:ea typeface="ＭＳ Ｐゴシック" charset="0"/>
              </a:defRPr>
            </a:lvl3pPr>
            <a:lvl4pPr>
              <a:defRPr sz="1200">
                <a:solidFill>
                  <a:srgbClr val="0039A6"/>
                </a:solidFill>
                <a:latin typeface="Arial" charset="0"/>
                <a:ea typeface="ＭＳ Ｐゴシック" charset="0"/>
              </a:defRPr>
            </a:lvl4pPr>
            <a:lvl5pPr>
              <a:defRPr sz="1000">
                <a:solidFill>
                  <a:srgbClr val="0039A6"/>
                </a:solidFill>
                <a:latin typeface="Arial" charset="0"/>
                <a:ea typeface="ＭＳ Ｐゴシック" charset="0"/>
              </a:defRPr>
            </a:lvl5pPr>
            <a:lvl6pPr eaLnBrk="0" hangingPunct="0">
              <a:defRPr sz="1000">
                <a:solidFill>
                  <a:srgbClr val="0039A6"/>
                </a:solidFill>
                <a:latin typeface="Arial" charset="0"/>
                <a:ea typeface="ＭＳ Ｐゴシック" charset="0"/>
              </a:defRPr>
            </a:lvl6pPr>
            <a:lvl7pPr eaLnBrk="0" hangingPunct="0">
              <a:defRPr sz="1000">
                <a:solidFill>
                  <a:srgbClr val="0039A6"/>
                </a:solidFill>
                <a:latin typeface="Arial" charset="0"/>
                <a:ea typeface="ＭＳ Ｐゴシック" charset="0"/>
              </a:defRPr>
            </a:lvl7pPr>
            <a:lvl8pPr eaLnBrk="0" hangingPunct="0">
              <a:defRPr sz="1000">
                <a:solidFill>
                  <a:srgbClr val="0039A6"/>
                </a:solidFill>
                <a:latin typeface="Arial" charset="0"/>
                <a:ea typeface="ＭＳ Ｐゴシック" charset="0"/>
              </a:defRPr>
            </a:lvl8pPr>
            <a:lvl9pPr eaLnBrk="0" hangingPunct="0">
              <a:defRPr sz="1000">
                <a:solidFill>
                  <a:srgbClr val="0039A6"/>
                </a:solidFill>
                <a:latin typeface="Arial" charset="0"/>
                <a:ea typeface="ＭＳ Ｐゴシック" charset="0"/>
              </a:defRPr>
            </a:lvl9pPr>
          </a:lstStyle>
          <a:p>
            <a:r>
              <a:rPr lang="en-GB" dirty="0">
                <a:solidFill>
                  <a:srgbClr val="0054A6"/>
                </a:solidFill>
              </a:rPr>
              <a:t>American Chemical Society</a:t>
            </a:r>
          </a:p>
        </p:txBody>
      </p:sp>
      <p:sp>
        <p:nvSpPr>
          <p:cNvPr id="6147" name="Rectangle 4"/>
          <p:cNvSpPr>
            <a:spLocks noGrp="1" noChangeArrowheads="1"/>
          </p:cNvSpPr>
          <p:nvPr>
            <p:ph type="ctrTitle"/>
          </p:nvPr>
        </p:nvSpPr>
        <p:spPr>
          <a:xfrm>
            <a:off x="827088" y="2852936"/>
            <a:ext cx="5329237" cy="1368227"/>
          </a:xfrm>
        </p:spPr>
        <p:txBody>
          <a:bodyPr/>
          <a:lstStyle/>
          <a:p>
            <a:pPr algn="ctr" eaLnBrk="1" hangingPunct="1"/>
            <a:r>
              <a:rPr lang="en-GB" sz="4000" dirty="0" smtClean="0">
                <a:latin typeface="Arial" charset="0"/>
              </a:rPr>
              <a:t>Diversifying ACS Committees</a:t>
            </a:r>
            <a:endParaRPr lang="en-GB" sz="4000" dirty="0">
              <a:latin typeface="Arial" charset="0"/>
            </a:endParaRPr>
          </a:p>
        </p:txBody>
      </p:sp>
      <p:sp>
        <p:nvSpPr>
          <p:cNvPr id="6148" name="Rectangle 5"/>
          <p:cNvSpPr>
            <a:spLocks noGrp="1" noChangeArrowheads="1"/>
          </p:cNvSpPr>
          <p:nvPr>
            <p:ph type="subTitle" idx="4294967295"/>
          </p:nvPr>
        </p:nvSpPr>
        <p:spPr>
          <a:xfrm>
            <a:off x="1187624" y="5486400"/>
            <a:ext cx="7778750" cy="1143000"/>
          </a:xfrm>
        </p:spPr>
        <p:txBody>
          <a:bodyPr/>
          <a:lstStyle/>
          <a:p>
            <a:pPr marL="0" indent="0" algn="r" eaLnBrk="1" hangingPunct="1">
              <a:buFontTx/>
              <a:buNone/>
            </a:pPr>
            <a:r>
              <a:rPr lang="en-GB" sz="1200" dirty="0" smtClean="0">
                <a:latin typeface="Arial" charset="0"/>
              </a:rPr>
              <a:t>Subcommittee on Diversity </a:t>
            </a:r>
            <a:endParaRPr lang="en-GB" sz="1200" dirty="0">
              <a:latin typeface="Arial" charset="0"/>
            </a:endParaRPr>
          </a:p>
          <a:p>
            <a:pPr marL="0" indent="0" algn="r" eaLnBrk="1" hangingPunct="1">
              <a:buFontTx/>
              <a:buNone/>
            </a:pPr>
            <a:r>
              <a:rPr lang="en-GB" sz="1200" dirty="0">
                <a:latin typeface="Arial" charset="0"/>
              </a:rPr>
              <a:t>Committee on Committees (ConC</a:t>
            </a:r>
            <a:r>
              <a:rPr lang="en-GB" sz="1200" dirty="0" smtClean="0">
                <a:latin typeface="Arial" charset="0"/>
              </a:rPr>
              <a:t>)</a:t>
            </a:r>
            <a:endParaRPr lang="en-GB" sz="1200" dirty="0">
              <a:latin typeface="Arial"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55576" y="188640"/>
            <a:ext cx="5616575" cy="944562"/>
          </a:xfrm>
        </p:spPr>
        <p:txBody>
          <a:bodyPr/>
          <a:lstStyle/>
          <a:p>
            <a:r>
              <a:rPr lang="en-GB" dirty="0">
                <a:latin typeface="Arial" charset="0"/>
              </a:rPr>
              <a:t>Committee Appointment Process:</a:t>
            </a:r>
            <a:br>
              <a:rPr lang="en-GB" dirty="0">
                <a:latin typeface="Arial" charset="0"/>
              </a:rPr>
            </a:br>
            <a:r>
              <a:rPr lang="en-GB" dirty="0" smtClean="0">
                <a:latin typeface="Arial" charset="0"/>
              </a:rPr>
              <a:t>Members/Associates/Consultants</a:t>
            </a:r>
            <a:endParaRPr lang="en-US" sz="4000" dirty="0">
              <a:latin typeface="Arial" charset="0"/>
            </a:endParaRPr>
          </a:p>
        </p:txBody>
      </p:sp>
      <p:sp>
        <p:nvSpPr>
          <p:cNvPr id="8195" name="Content Placeholder 2"/>
          <p:cNvSpPr>
            <a:spLocks noGrp="1"/>
          </p:cNvSpPr>
          <p:nvPr>
            <p:ph idx="1"/>
          </p:nvPr>
        </p:nvSpPr>
        <p:spPr>
          <a:xfrm>
            <a:off x="827088" y="1412776"/>
            <a:ext cx="7859712" cy="4713387"/>
          </a:xfrm>
        </p:spPr>
        <p:txBody>
          <a:bodyPr/>
          <a:lstStyle/>
          <a:p>
            <a:r>
              <a:rPr lang="en-US" sz="2400" dirty="0">
                <a:latin typeface="Arial" charset="0"/>
              </a:rPr>
              <a:t>Request to be on </a:t>
            </a:r>
            <a:r>
              <a:rPr lang="en-US" sz="2400" dirty="0" smtClean="0">
                <a:latin typeface="Arial" charset="0"/>
              </a:rPr>
              <a:t>committee</a:t>
            </a:r>
          </a:p>
          <a:p>
            <a:pPr lvl="1"/>
            <a:r>
              <a:rPr lang="en-US" sz="2000" dirty="0"/>
              <a:t>Keeping your Yellow Book info </a:t>
            </a:r>
            <a:r>
              <a:rPr lang="en-US" sz="2000" dirty="0" smtClean="0"/>
              <a:t>updated</a:t>
            </a:r>
          </a:p>
          <a:p>
            <a:pPr lvl="1"/>
            <a:r>
              <a:rPr lang="en-US" sz="2000" dirty="0"/>
              <a:t>Preference form is important: up to 3 committee </a:t>
            </a:r>
            <a:r>
              <a:rPr lang="en-US" sz="2000" dirty="0" smtClean="0"/>
              <a:t>preferences</a:t>
            </a:r>
          </a:p>
          <a:p>
            <a:pPr lvl="1"/>
            <a:r>
              <a:rPr lang="en-US" sz="2000" dirty="0" smtClean="0">
                <a:latin typeface="Arial" charset="0"/>
              </a:rPr>
              <a:t>Attend an open session of a committee of interest</a:t>
            </a:r>
            <a:endParaRPr lang="en-US" sz="2000" dirty="0">
              <a:latin typeface="Arial" charset="0"/>
            </a:endParaRPr>
          </a:p>
          <a:p>
            <a:r>
              <a:rPr lang="en-US" sz="2400" dirty="0">
                <a:latin typeface="Arial" charset="0"/>
              </a:rPr>
              <a:t>Recommendation of </a:t>
            </a:r>
            <a:r>
              <a:rPr lang="en-US" sz="2400" dirty="0" smtClean="0">
                <a:latin typeface="Arial" charset="0"/>
              </a:rPr>
              <a:t>others</a:t>
            </a:r>
          </a:p>
          <a:p>
            <a:pPr lvl="1"/>
            <a:r>
              <a:rPr lang="en-US" sz="2000" dirty="0" smtClean="0">
                <a:latin typeface="Arial" charset="0"/>
              </a:rPr>
              <a:t>Speak with your local section councilor</a:t>
            </a:r>
          </a:p>
          <a:p>
            <a:pPr lvl="1"/>
            <a:r>
              <a:rPr lang="en-US" sz="2000" dirty="0" smtClean="0">
                <a:latin typeface="Arial" charset="0"/>
              </a:rPr>
              <a:t>Speak with a committee chair</a:t>
            </a:r>
          </a:p>
          <a:p>
            <a:pPr lvl="1"/>
            <a:r>
              <a:rPr lang="en-US" sz="2000" dirty="0" smtClean="0">
                <a:latin typeface="Arial" charset="0"/>
              </a:rPr>
              <a:t>Speak to the ConC liaison for a committee</a:t>
            </a:r>
            <a:endParaRPr lang="en-US" sz="2000" dirty="0">
              <a:latin typeface="Arial" charset="0"/>
            </a:endParaRPr>
          </a:p>
          <a:p>
            <a:r>
              <a:rPr lang="en-US" sz="2400" dirty="0">
                <a:latin typeface="Arial" charset="0"/>
              </a:rPr>
              <a:t>Recruitment to be on </a:t>
            </a:r>
            <a:r>
              <a:rPr lang="en-US" sz="2400" dirty="0" smtClean="0">
                <a:latin typeface="Arial" charset="0"/>
              </a:rPr>
              <a:t>committee</a:t>
            </a:r>
          </a:p>
          <a:p>
            <a:pPr lvl="1"/>
            <a:r>
              <a:rPr lang="en-US" sz="2000" dirty="0" smtClean="0">
                <a:latin typeface="Arial" charset="0"/>
              </a:rPr>
              <a:t>Make recommendations of talented individuals to ConC</a:t>
            </a:r>
          </a:p>
          <a:p>
            <a:pPr marL="0" indent="0">
              <a:buNone/>
            </a:pPr>
            <a:endParaRPr lang="en-US" dirty="0">
              <a:latin typeface="Arial" charset="0"/>
            </a:endParaRPr>
          </a:p>
        </p:txBody>
      </p:sp>
      <p:sp>
        <p:nvSpPr>
          <p:cNvPr id="8196"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39A6"/>
                </a:solidFill>
                <a:latin typeface="Arial" charset="0"/>
                <a:ea typeface="ＭＳ Ｐゴシック" charset="0"/>
              </a:defRPr>
            </a:lvl1pPr>
            <a:lvl2pPr>
              <a:defRPr sz="1600">
                <a:solidFill>
                  <a:srgbClr val="0039A6"/>
                </a:solidFill>
                <a:latin typeface="Arial" charset="0"/>
                <a:ea typeface="ＭＳ Ｐゴシック" charset="0"/>
              </a:defRPr>
            </a:lvl2pPr>
            <a:lvl3pPr>
              <a:defRPr sz="1400">
                <a:solidFill>
                  <a:srgbClr val="0039A6"/>
                </a:solidFill>
                <a:latin typeface="Arial" charset="0"/>
                <a:ea typeface="ＭＳ Ｐゴシック" charset="0"/>
              </a:defRPr>
            </a:lvl3pPr>
            <a:lvl4pPr>
              <a:defRPr sz="1200">
                <a:solidFill>
                  <a:srgbClr val="0039A6"/>
                </a:solidFill>
                <a:latin typeface="Arial" charset="0"/>
                <a:ea typeface="ＭＳ Ｐゴシック" charset="0"/>
              </a:defRPr>
            </a:lvl4pPr>
            <a:lvl5pPr>
              <a:defRPr sz="1000">
                <a:solidFill>
                  <a:srgbClr val="0039A6"/>
                </a:solidFill>
                <a:latin typeface="Arial" charset="0"/>
                <a:ea typeface="ＭＳ Ｐゴシック" charset="0"/>
              </a:defRPr>
            </a:lvl5pPr>
            <a:lvl6pPr eaLnBrk="0" hangingPunct="0">
              <a:defRPr sz="1000">
                <a:solidFill>
                  <a:srgbClr val="0039A6"/>
                </a:solidFill>
                <a:latin typeface="Arial" charset="0"/>
                <a:ea typeface="ＭＳ Ｐゴシック" charset="0"/>
              </a:defRPr>
            </a:lvl6pPr>
            <a:lvl7pPr eaLnBrk="0" hangingPunct="0">
              <a:defRPr sz="1000">
                <a:solidFill>
                  <a:srgbClr val="0039A6"/>
                </a:solidFill>
                <a:latin typeface="Arial" charset="0"/>
                <a:ea typeface="ＭＳ Ｐゴシック" charset="0"/>
              </a:defRPr>
            </a:lvl7pPr>
            <a:lvl8pPr eaLnBrk="0" hangingPunct="0">
              <a:defRPr sz="1000">
                <a:solidFill>
                  <a:srgbClr val="0039A6"/>
                </a:solidFill>
                <a:latin typeface="Arial" charset="0"/>
                <a:ea typeface="ＭＳ Ｐゴシック" charset="0"/>
              </a:defRPr>
            </a:lvl8pPr>
            <a:lvl9pPr eaLnBrk="0" hangingPunct="0">
              <a:defRPr sz="1000">
                <a:solidFill>
                  <a:srgbClr val="0039A6"/>
                </a:solidFill>
                <a:latin typeface="Arial" charset="0"/>
                <a:ea typeface="ＭＳ Ｐゴシック" charset="0"/>
              </a:defRPr>
            </a:lvl9pPr>
          </a:lstStyle>
          <a:p>
            <a:r>
              <a:rPr lang="en-GB" dirty="0"/>
              <a:t>American Chemical Society</a:t>
            </a:r>
          </a:p>
        </p:txBody>
      </p:sp>
      <p:sp>
        <p:nvSpPr>
          <p:cNvPr id="8197"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39A6"/>
                </a:solidFill>
                <a:latin typeface="Arial" charset="0"/>
                <a:ea typeface="ＭＳ Ｐゴシック" charset="0"/>
              </a:defRPr>
            </a:lvl1pPr>
            <a:lvl2pPr>
              <a:defRPr sz="1600">
                <a:solidFill>
                  <a:srgbClr val="0039A6"/>
                </a:solidFill>
                <a:latin typeface="Arial" charset="0"/>
                <a:ea typeface="ＭＳ Ｐゴシック" charset="0"/>
              </a:defRPr>
            </a:lvl2pPr>
            <a:lvl3pPr>
              <a:defRPr sz="1400">
                <a:solidFill>
                  <a:srgbClr val="0039A6"/>
                </a:solidFill>
                <a:latin typeface="Arial" charset="0"/>
                <a:ea typeface="ＭＳ Ｐゴシック" charset="0"/>
              </a:defRPr>
            </a:lvl3pPr>
            <a:lvl4pPr>
              <a:defRPr sz="1200">
                <a:solidFill>
                  <a:srgbClr val="0039A6"/>
                </a:solidFill>
                <a:latin typeface="Arial" charset="0"/>
                <a:ea typeface="ＭＳ Ｐゴシック" charset="0"/>
              </a:defRPr>
            </a:lvl4pPr>
            <a:lvl5pPr>
              <a:defRPr sz="1000">
                <a:solidFill>
                  <a:srgbClr val="0039A6"/>
                </a:solidFill>
                <a:latin typeface="Arial" charset="0"/>
                <a:ea typeface="ＭＳ Ｐゴシック" charset="0"/>
              </a:defRPr>
            </a:lvl5pPr>
            <a:lvl6pPr eaLnBrk="0" hangingPunct="0">
              <a:defRPr sz="1000">
                <a:solidFill>
                  <a:srgbClr val="0039A6"/>
                </a:solidFill>
                <a:latin typeface="Arial" charset="0"/>
                <a:ea typeface="ＭＳ Ｐゴシック" charset="0"/>
              </a:defRPr>
            </a:lvl6pPr>
            <a:lvl7pPr eaLnBrk="0" hangingPunct="0">
              <a:defRPr sz="1000">
                <a:solidFill>
                  <a:srgbClr val="0039A6"/>
                </a:solidFill>
                <a:latin typeface="Arial" charset="0"/>
                <a:ea typeface="ＭＳ Ｐゴシック" charset="0"/>
              </a:defRPr>
            </a:lvl7pPr>
            <a:lvl8pPr eaLnBrk="0" hangingPunct="0">
              <a:defRPr sz="1000">
                <a:solidFill>
                  <a:srgbClr val="0039A6"/>
                </a:solidFill>
                <a:latin typeface="Arial" charset="0"/>
                <a:ea typeface="ＭＳ Ｐゴシック" charset="0"/>
              </a:defRPr>
            </a:lvl8pPr>
            <a:lvl9pPr eaLnBrk="0" hangingPunct="0">
              <a:defRPr sz="1000">
                <a:solidFill>
                  <a:srgbClr val="0039A6"/>
                </a:solidFill>
                <a:latin typeface="Arial" charset="0"/>
                <a:ea typeface="ＭＳ Ｐゴシック" charset="0"/>
              </a:defRPr>
            </a:lvl9pPr>
          </a:lstStyle>
          <a:p>
            <a:fld id="{18657288-C3F4-1C4E-BF34-2339C144CBC5}" type="slidenum">
              <a:rPr lang="en-GB"/>
              <a:pPr/>
              <a:t>10</a:t>
            </a:fld>
            <a:endParaRPr lang="en-GB" dirty="0"/>
          </a:p>
        </p:txBody>
      </p:sp>
    </p:spTree>
    <p:extLst>
      <p:ext uri="{BB962C8B-B14F-4D97-AF65-F5344CB8AC3E}">
        <p14:creationId xmlns:p14="http://schemas.microsoft.com/office/powerpoint/2010/main" val="3584213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319088"/>
            <a:ext cx="5616575" cy="877664"/>
          </a:xfrm>
        </p:spPr>
        <p:txBody>
          <a:bodyPr/>
          <a:lstStyle/>
          <a:p>
            <a:r>
              <a:rPr lang="en-US" dirty="0" smtClean="0"/>
              <a:t>ConC Subcommittee on Diversity</a:t>
            </a:r>
            <a:endParaRPr lang="en-US" dirty="0"/>
          </a:p>
        </p:txBody>
      </p:sp>
      <p:sp>
        <p:nvSpPr>
          <p:cNvPr id="3" name="Content Placeholder 2"/>
          <p:cNvSpPr>
            <a:spLocks noGrp="1"/>
          </p:cNvSpPr>
          <p:nvPr>
            <p:ph idx="1"/>
          </p:nvPr>
        </p:nvSpPr>
        <p:spPr>
          <a:xfrm>
            <a:off x="827088" y="1556792"/>
            <a:ext cx="7859712" cy="4569371"/>
          </a:xfrm>
        </p:spPr>
        <p:txBody>
          <a:bodyPr/>
          <a:lstStyle/>
          <a:p>
            <a:r>
              <a:rPr lang="en-US" dirty="0" smtClean="0"/>
              <a:t>Dr. Christopher J. Bannochie, S/C Chair</a:t>
            </a:r>
          </a:p>
          <a:p>
            <a:pPr marL="857250" lvl="2" indent="0">
              <a:buNone/>
            </a:pPr>
            <a:r>
              <a:rPr lang="en-US" sz="1600" dirty="0" smtClean="0">
                <a:hlinkClick r:id="rId2"/>
              </a:rPr>
              <a:t>cj.bannochie@SRNL.doe.gov</a:t>
            </a:r>
            <a:endParaRPr lang="en-US" sz="1600" dirty="0" smtClean="0"/>
          </a:p>
          <a:p>
            <a:pPr marL="857250" lvl="2" indent="0">
              <a:buNone/>
            </a:pPr>
            <a:r>
              <a:rPr lang="en-US" sz="1600" dirty="0" smtClean="0"/>
              <a:t>803-725-8088</a:t>
            </a:r>
          </a:p>
          <a:p>
            <a:r>
              <a:rPr lang="en-US" dirty="0" smtClean="0"/>
              <a:t>Dr. Michelle V. Buchanan</a:t>
            </a:r>
          </a:p>
          <a:p>
            <a:pPr marL="857250" lvl="2" indent="0">
              <a:buNone/>
            </a:pPr>
            <a:r>
              <a:rPr lang="en-US" sz="1600" dirty="0" smtClean="0">
                <a:hlinkClick r:id="rId3"/>
              </a:rPr>
              <a:t>buchananmv@ORNL.gov</a:t>
            </a:r>
            <a:endParaRPr lang="en-US" sz="1600" dirty="0" smtClean="0"/>
          </a:p>
          <a:p>
            <a:pPr marL="857250" lvl="2" indent="0">
              <a:buNone/>
            </a:pPr>
            <a:r>
              <a:rPr lang="en-US" sz="1600" dirty="0" smtClean="0"/>
              <a:t>865-574-1144</a:t>
            </a:r>
          </a:p>
          <a:p>
            <a:r>
              <a:rPr lang="en-US" dirty="0"/>
              <a:t>Ms. </a:t>
            </a:r>
            <a:r>
              <a:rPr lang="en-US" dirty="0" err="1"/>
              <a:t>Zaida</a:t>
            </a:r>
            <a:r>
              <a:rPr lang="en-US" dirty="0"/>
              <a:t> C. Morales-Martinez</a:t>
            </a:r>
          </a:p>
          <a:p>
            <a:pPr marL="800100" lvl="2" indent="0">
              <a:buNone/>
            </a:pPr>
            <a:r>
              <a:rPr lang="en-US" sz="1600" dirty="0">
                <a:hlinkClick r:id="rId4"/>
              </a:rPr>
              <a:t>moralesmartinez@comcast.net</a:t>
            </a:r>
            <a:endParaRPr lang="en-US" sz="1600" dirty="0"/>
          </a:p>
          <a:p>
            <a:pPr marL="800100" lvl="2" indent="0">
              <a:buNone/>
            </a:pPr>
            <a:r>
              <a:rPr lang="en-US" sz="1600" dirty="0"/>
              <a:t>305-386-3206</a:t>
            </a:r>
          </a:p>
          <a:p>
            <a:r>
              <a:rPr lang="en-US" dirty="0" smtClean="0"/>
              <a:t>Dr. Robert A. </a:t>
            </a:r>
            <a:r>
              <a:rPr lang="en-US" dirty="0" err="1" smtClean="0"/>
              <a:t>Pribush</a:t>
            </a:r>
            <a:endParaRPr lang="en-US" dirty="0" smtClean="0"/>
          </a:p>
          <a:p>
            <a:pPr marL="800100" lvl="2" indent="0">
              <a:buNone/>
            </a:pPr>
            <a:r>
              <a:rPr lang="en-US" sz="1600" dirty="0" smtClean="0">
                <a:hlinkClick r:id="rId5"/>
              </a:rPr>
              <a:t>rpribush@butler.edu</a:t>
            </a:r>
            <a:endParaRPr lang="en-US" sz="1600" dirty="0" smtClean="0"/>
          </a:p>
          <a:p>
            <a:pPr marL="800100" lvl="2" indent="0">
              <a:buNone/>
            </a:pPr>
            <a:r>
              <a:rPr lang="en-US" sz="1600" dirty="0" smtClean="0"/>
              <a:t>317-989-6799</a:t>
            </a:r>
          </a:p>
        </p:txBody>
      </p:sp>
      <p:sp>
        <p:nvSpPr>
          <p:cNvPr id="4" name="Footer Placeholder 3"/>
          <p:cNvSpPr>
            <a:spLocks noGrp="1"/>
          </p:cNvSpPr>
          <p:nvPr>
            <p:ph type="ftr" sz="quarter" idx="10"/>
          </p:nvPr>
        </p:nvSpPr>
        <p:spPr/>
        <p:txBody>
          <a:bodyPr/>
          <a:lstStyle/>
          <a:p>
            <a:pPr>
              <a:defRPr/>
            </a:pPr>
            <a:r>
              <a:rPr lang="en-GB" smtClean="0"/>
              <a:t>American Chemical Society</a:t>
            </a:r>
            <a:endParaRPr lang="en-GB" dirty="0"/>
          </a:p>
        </p:txBody>
      </p:sp>
      <p:sp>
        <p:nvSpPr>
          <p:cNvPr id="5" name="Slide Number Placeholder 4"/>
          <p:cNvSpPr>
            <a:spLocks noGrp="1"/>
          </p:cNvSpPr>
          <p:nvPr>
            <p:ph type="sldNum" sz="quarter" idx="11"/>
          </p:nvPr>
        </p:nvSpPr>
        <p:spPr/>
        <p:txBody>
          <a:bodyPr/>
          <a:lstStyle/>
          <a:p>
            <a:fld id="{CE8C5F3F-03EC-004F-94AF-7B39806AB014}" type="slidenum">
              <a:rPr lang="en-GB" smtClean="0"/>
              <a:pPr/>
              <a:t>11</a:t>
            </a:fld>
            <a:endParaRPr lang="en-GB" dirty="0"/>
          </a:p>
        </p:txBody>
      </p:sp>
    </p:spTree>
    <p:extLst>
      <p:ext uri="{BB962C8B-B14F-4D97-AF65-F5344CB8AC3E}">
        <p14:creationId xmlns:p14="http://schemas.microsoft.com/office/powerpoint/2010/main" val="312709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39A6"/>
                </a:solidFill>
                <a:latin typeface="Arial" charset="0"/>
                <a:ea typeface="ＭＳ Ｐゴシック" charset="0"/>
              </a:defRPr>
            </a:lvl1pPr>
            <a:lvl2pPr>
              <a:defRPr sz="1600">
                <a:solidFill>
                  <a:srgbClr val="0039A6"/>
                </a:solidFill>
                <a:latin typeface="Arial" charset="0"/>
                <a:ea typeface="ＭＳ Ｐゴシック" charset="0"/>
              </a:defRPr>
            </a:lvl2pPr>
            <a:lvl3pPr>
              <a:defRPr sz="1400">
                <a:solidFill>
                  <a:srgbClr val="0039A6"/>
                </a:solidFill>
                <a:latin typeface="Arial" charset="0"/>
                <a:ea typeface="ＭＳ Ｐゴシック" charset="0"/>
              </a:defRPr>
            </a:lvl3pPr>
            <a:lvl4pPr>
              <a:defRPr sz="1200">
                <a:solidFill>
                  <a:srgbClr val="0039A6"/>
                </a:solidFill>
                <a:latin typeface="Arial" charset="0"/>
                <a:ea typeface="ＭＳ Ｐゴシック" charset="0"/>
              </a:defRPr>
            </a:lvl4pPr>
            <a:lvl5pPr>
              <a:defRPr sz="1000">
                <a:solidFill>
                  <a:srgbClr val="0039A6"/>
                </a:solidFill>
                <a:latin typeface="Arial" charset="0"/>
                <a:ea typeface="ＭＳ Ｐゴシック" charset="0"/>
              </a:defRPr>
            </a:lvl5pPr>
            <a:lvl6pPr eaLnBrk="0" hangingPunct="0">
              <a:defRPr sz="1000">
                <a:solidFill>
                  <a:srgbClr val="0039A6"/>
                </a:solidFill>
                <a:latin typeface="Arial" charset="0"/>
                <a:ea typeface="ＭＳ Ｐゴシック" charset="0"/>
              </a:defRPr>
            </a:lvl6pPr>
            <a:lvl7pPr eaLnBrk="0" hangingPunct="0">
              <a:defRPr sz="1000">
                <a:solidFill>
                  <a:srgbClr val="0039A6"/>
                </a:solidFill>
                <a:latin typeface="Arial" charset="0"/>
                <a:ea typeface="ＭＳ Ｐゴシック" charset="0"/>
              </a:defRPr>
            </a:lvl7pPr>
            <a:lvl8pPr eaLnBrk="0" hangingPunct="0">
              <a:defRPr sz="1000">
                <a:solidFill>
                  <a:srgbClr val="0039A6"/>
                </a:solidFill>
                <a:latin typeface="Arial" charset="0"/>
                <a:ea typeface="ＭＳ Ｐゴシック" charset="0"/>
              </a:defRPr>
            </a:lvl8pPr>
            <a:lvl9pPr eaLnBrk="0" hangingPunct="0">
              <a:defRPr sz="1000">
                <a:solidFill>
                  <a:srgbClr val="0039A6"/>
                </a:solidFill>
                <a:latin typeface="Arial" charset="0"/>
                <a:ea typeface="ＭＳ Ｐゴシック" charset="0"/>
              </a:defRPr>
            </a:lvl9pPr>
          </a:lstStyle>
          <a:p>
            <a:r>
              <a:rPr lang="en-GB" dirty="0"/>
              <a:t>American Chemical Society</a:t>
            </a:r>
          </a:p>
        </p:txBody>
      </p:sp>
      <p:sp>
        <p:nvSpPr>
          <p:cNvPr id="7171" name="Slide Number Placeholder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39A6"/>
                </a:solidFill>
                <a:latin typeface="Arial" charset="0"/>
                <a:ea typeface="ＭＳ Ｐゴシック" charset="0"/>
              </a:defRPr>
            </a:lvl1pPr>
            <a:lvl2pPr>
              <a:defRPr sz="1600">
                <a:solidFill>
                  <a:srgbClr val="0039A6"/>
                </a:solidFill>
                <a:latin typeface="Arial" charset="0"/>
                <a:ea typeface="ＭＳ Ｐゴシック" charset="0"/>
              </a:defRPr>
            </a:lvl2pPr>
            <a:lvl3pPr>
              <a:defRPr sz="1400">
                <a:solidFill>
                  <a:srgbClr val="0039A6"/>
                </a:solidFill>
                <a:latin typeface="Arial" charset="0"/>
                <a:ea typeface="ＭＳ Ｐゴシック" charset="0"/>
              </a:defRPr>
            </a:lvl3pPr>
            <a:lvl4pPr>
              <a:defRPr sz="1200">
                <a:solidFill>
                  <a:srgbClr val="0039A6"/>
                </a:solidFill>
                <a:latin typeface="Arial" charset="0"/>
                <a:ea typeface="ＭＳ Ｐゴシック" charset="0"/>
              </a:defRPr>
            </a:lvl4pPr>
            <a:lvl5pPr>
              <a:defRPr sz="1000">
                <a:solidFill>
                  <a:srgbClr val="0039A6"/>
                </a:solidFill>
                <a:latin typeface="Arial" charset="0"/>
                <a:ea typeface="ＭＳ Ｐゴシック" charset="0"/>
              </a:defRPr>
            </a:lvl5pPr>
            <a:lvl6pPr eaLnBrk="0" hangingPunct="0">
              <a:defRPr sz="1000">
                <a:solidFill>
                  <a:srgbClr val="0039A6"/>
                </a:solidFill>
                <a:latin typeface="Arial" charset="0"/>
                <a:ea typeface="ＭＳ Ｐゴシック" charset="0"/>
              </a:defRPr>
            </a:lvl6pPr>
            <a:lvl7pPr eaLnBrk="0" hangingPunct="0">
              <a:defRPr sz="1000">
                <a:solidFill>
                  <a:srgbClr val="0039A6"/>
                </a:solidFill>
                <a:latin typeface="Arial" charset="0"/>
                <a:ea typeface="ＭＳ Ｐゴシック" charset="0"/>
              </a:defRPr>
            </a:lvl7pPr>
            <a:lvl8pPr eaLnBrk="0" hangingPunct="0">
              <a:defRPr sz="1000">
                <a:solidFill>
                  <a:srgbClr val="0039A6"/>
                </a:solidFill>
                <a:latin typeface="Arial" charset="0"/>
                <a:ea typeface="ＭＳ Ｐゴシック" charset="0"/>
              </a:defRPr>
            </a:lvl8pPr>
            <a:lvl9pPr eaLnBrk="0" hangingPunct="0">
              <a:defRPr sz="1000">
                <a:solidFill>
                  <a:srgbClr val="0039A6"/>
                </a:solidFill>
                <a:latin typeface="Arial" charset="0"/>
                <a:ea typeface="ＭＳ Ｐゴシック" charset="0"/>
              </a:defRPr>
            </a:lvl9pPr>
          </a:lstStyle>
          <a:p>
            <a:fld id="{B7461E0C-C1F8-EE49-8D96-568D91168101}" type="slidenum">
              <a:rPr lang="en-GB"/>
              <a:pPr/>
              <a:t>2</a:t>
            </a:fld>
            <a:endParaRPr lang="en-GB" dirty="0"/>
          </a:p>
        </p:txBody>
      </p:sp>
      <p:sp>
        <p:nvSpPr>
          <p:cNvPr id="7172" name="Rectangle 4"/>
          <p:cNvSpPr>
            <a:spLocks noGrp="1" noChangeArrowheads="1"/>
          </p:cNvSpPr>
          <p:nvPr>
            <p:ph type="title"/>
          </p:nvPr>
        </p:nvSpPr>
        <p:spPr>
          <a:xfrm>
            <a:off x="755576" y="260648"/>
            <a:ext cx="5616575" cy="576064"/>
          </a:xfrm>
        </p:spPr>
        <p:txBody>
          <a:bodyPr/>
          <a:lstStyle/>
          <a:p>
            <a:pPr eaLnBrk="1" hangingPunct="1"/>
            <a:r>
              <a:rPr lang="en-GB" dirty="0" smtClean="0">
                <a:latin typeface="Arial" charset="0"/>
              </a:rPr>
              <a:t>Committee on Committees</a:t>
            </a:r>
            <a:r>
              <a:rPr lang="en-GB" dirty="0">
                <a:latin typeface="Arial" charset="0"/>
              </a:rPr>
              <a:t> </a:t>
            </a:r>
            <a:r>
              <a:rPr lang="en-GB" dirty="0" smtClean="0">
                <a:latin typeface="Arial" charset="0"/>
              </a:rPr>
              <a:t>(ConC)</a:t>
            </a:r>
            <a:endParaRPr lang="en-GB" dirty="0">
              <a:latin typeface="Arial" charset="0"/>
            </a:endParaRPr>
          </a:p>
        </p:txBody>
      </p:sp>
      <p:sp>
        <p:nvSpPr>
          <p:cNvPr id="7173" name="Rectangle 5"/>
          <p:cNvSpPr>
            <a:spLocks noGrp="1" noChangeArrowheads="1"/>
          </p:cNvSpPr>
          <p:nvPr>
            <p:ph type="body" idx="1"/>
          </p:nvPr>
        </p:nvSpPr>
        <p:spPr>
          <a:xfrm>
            <a:off x="683568" y="1196752"/>
            <a:ext cx="8075240" cy="5040560"/>
          </a:xfrm>
        </p:spPr>
        <p:txBody>
          <a:bodyPr/>
          <a:lstStyle/>
          <a:p>
            <a:pPr marL="0" indent="0" eaLnBrk="1" hangingPunct="1">
              <a:buNone/>
            </a:pPr>
            <a:r>
              <a:rPr lang="en-GB" sz="2400" dirty="0" smtClean="0">
                <a:latin typeface="Arial" charset="0"/>
              </a:rPr>
              <a:t>ConC is responsible for:</a:t>
            </a:r>
          </a:p>
          <a:p>
            <a:pPr eaLnBrk="1" hangingPunct="1"/>
            <a:r>
              <a:rPr lang="en-GB" sz="1900" dirty="0" smtClean="0">
                <a:latin typeface="Arial" charset="0"/>
              </a:rPr>
              <a:t>Coordinating agendas and meetings times of Committees</a:t>
            </a:r>
          </a:p>
          <a:p>
            <a:pPr eaLnBrk="1" hangingPunct="1"/>
            <a:r>
              <a:rPr lang="en-GB" sz="1900" dirty="0" smtClean="0">
                <a:latin typeface="Arial" charset="0"/>
              </a:rPr>
              <a:t>Recommending assignment of petition reviews</a:t>
            </a:r>
          </a:p>
          <a:p>
            <a:pPr eaLnBrk="1" hangingPunct="1"/>
            <a:r>
              <a:rPr lang="en-GB" sz="1900" dirty="0" smtClean="0">
                <a:solidFill>
                  <a:srgbClr val="A07702"/>
                </a:solidFill>
                <a:latin typeface="Arial" charset="0"/>
              </a:rPr>
              <a:t>Oversee succession planning of committee chairs, members, associates, and consultants</a:t>
            </a:r>
          </a:p>
          <a:p>
            <a:pPr marL="0" indent="0" eaLnBrk="1" hangingPunct="1">
              <a:buNone/>
            </a:pPr>
            <a:r>
              <a:rPr lang="en-GB" sz="2400" dirty="0" smtClean="0">
                <a:latin typeface="Arial" charset="0"/>
              </a:rPr>
              <a:t>ConC Subcommittee on Diversity is responsible for:</a:t>
            </a:r>
          </a:p>
          <a:p>
            <a:pPr eaLnBrk="1" hangingPunct="1"/>
            <a:r>
              <a:rPr lang="en-GB" sz="1900" dirty="0" smtClean="0">
                <a:solidFill>
                  <a:srgbClr val="A07702"/>
                </a:solidFill>
                <a:latin typeface="Arial" charset="0"/>
              </a:rPr>
              <a:t>Recommending methods to diversify the membership of ACS committees</a:t>
            </a:r>
          </a:p>
          <a:p>
            <a:pPr eaLnBrk="1" hangingPunct="1"/>
            <a:r>
              <a:rPr lang="en-GB" sz="1900" dirty="0" smtClean="0">
                <a:solidFill>
                  <a:srgbClr val="A07702"/>
                </a:solidFill>
                <a:latin typeface="Arial" charset="0"/>
              </a:rPr>
              <a:t>Monitoring the ACS committee member pipeline and striving for geographic balance as well as diversity</a:t>
            </a:r>
          </a:p>
          <a:p>
            <a:pPr eaLnBrk="1" hangingPunct="1"/>
            <a:r>
              <a:rPr lang="en-GB" sz="1900" dirty="0" smtClean="0">
                <a:solidFill>
                  <a:srgbClr val="A07702"/>
                </a:solidFill>
                <a:latin typeface="Arial" charset="0"/>
              </a:rPr>
              <a:t>Recruiting individuals from underrepresented communities within the ACS including: industrial chemists, women, racial &amp; ethnic minorities, LGBTQ+, young &amp; senior scientists/engineers</a:t>
            </a:r>
            <a:endParaRPr lang="en-GB" sz="1900" dirty="0">
              <a:solidFill>
                <a:srgbClr val="A07702"/>
              </a:solidFill>
              <a:latin typeface="Arial" charset="0"/>
            </a:endParaRPr>
          </a:p>
        </p:txBody>
      </p:sp>
    </p:spTree>
    <p:extLst>
      <p:ext uri="{BB962C8B-B14F-4D97-AF65-F5344CB8AC3E}">
        <p14:creationId xmlns:p14="http://schemas.microsoft.com/office/powerpoint/2010/main" val="142081129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Volunteer for an ACS Committee?</a:t>
            </a:r>
            <a:endParaRPr lang="en-US" dirty="0"/>
          </a:p>
        </p:txBody>
      </p:sp>
      <p:sp>
        <p:nvSpPr>
          <p:cNvPr id="3" name="Content Placeholder 2"/>
          <p:cNvSpPr>
            <a:spLocks noGrp="1"/>
          </p:cNvSpPr>
          <p:nvPr>
            <p:ph idx="1"/>
          </p:nvPr>
        </p:nvSpPr>
        <p:spPr/>
        <p:txBody>
          <a:bodyPr/>
          <a:lstStyle/>
          <a:p>
            <a:r>
              <a:rPr lang="en-US" sz="2400" dirty="0" smtClean="0"/>
              <a:t>Networking opportunities</a:t>
            </a:r>
          </a:p>
          <a:p>
            <a:pPr lvl="1"/>
            <a:r>
              <a:rPr lang="en-US" sz="2000" dirty="0" smtClean="0"/>
              <a:t>With peers in industry, academia, and government</a:t>
            </a:r>
          </a:p>
          <a:p>
            <a:pPr lvl="1"/>
            <a:r>
              <a:rPr lang="en-US" sz="2000" dirty="0" smtClean="0"/>
              <a:t>With leaders in the chemical enterprise</a:t>
            </a:r>
          </a:p>
          <a:p>
            <a:r>
              <a:rPr lang="en-US" sz="2400" dirty="0" smtClean="0"/>
              <a:t>Development of Leadership Skills </a:t>
            </a:r>
          </a:p>
          <a:p>
            <a:pPr lvl="1"/>
            <a:r>
              <a:rPr lang="en-US" sz="2000" dirty="0" smtClean="0"/>
              <a:t>Can be applied both at work and within the Society</a:t>
            </a:r>
          </a:p>
          <a:p>
            <a:pPr lvl="1"/>
            <a:r>
              <a:rPr lang="en-US" sz="2000" dirty="0" smtClean="0"/>
              <a:t>Provide a sense of accomplishment</a:t>
            </a:r>
          </a:p>
          <a:p>
            <a:r>
              <a:rPr lang="en-US" sz="2400" dirty="0" smtClean="0"/>
              <a:t>Service to your profession</a:t>
            </a:r>
          </a:p>
          <a:p>
            <a:pPr lvl="1"/>
            <a:endParaRPr lang="en-US" sz="2000" dirty="0" smtClean="0"/>
          </a:p>
          <a:p>
            <a:endParaRPr lang="en-US" dirty="0"/>
          </a:p>
        </p:txBody>
      </p:sp>
      <p:sp>
        <p:nvSpPr>
          <p:cNvPr id="4" name="Footer Placeholder 3"/>
          <p:cNvSpPr>
            <a:spLocks noGrp="1"/>
          </p:cNvSpPr>
          <p:nvPr>
            <p:ph type="ftr" sz="quarter" idx="10"/>
          </p:nvPr>
        </p:nvSpPr>
        <p:spPr/>
        <p:txBody>
          <a:bodyPr/>
          <a:lstStyle/>
          <a:p>
            <a:pPr>
              <a:defRPr/>
            </a:pPr>
            <a:r>
              <a:rPr lang="en-GB" smtClean="0"/>
              <a:t>American Chemical Society</a:t>
            </a:r>
            <a:endParaRPr lang="en-GB" dirty="0"/>
          </a:p>
        </p:txBody>
      </p:sp>
      <p:sp>
        <p:nvSpPr>
          <p:cNvPr id="5" name="Slide Number Placeholder 4"/>
          <p:cNvSpPr>
            <a:spLocks noGrp="1"/>
          </p:cNvSpPr>
          <p:nvPr>
            <p:ph type="sldNum" sz="quarter" idx="11"/>
          </p:nvPr>
        </p:nvSpPr>
        <p:spPr/>
        <p:txBody>
          <a:bodyPr/>
          <a:lstStyle/>
          <a:p>
            <a:fld id="{CE8C5F3F-03EC-004F-94AF-7B39806AB014}" type="slidenum">
              <a:rPr lang="en-GB" smtClean="0"/>
              <a:pPr/>
              <a:t>3</a:t>
            </a:fld>
            <a:endParaRPr lang="en-GB" dirty="0"/>
          </a:p>
        </p:txBody>
      </p:sp>
    </p:spTree>
    <p:extLst>
      <p:ext uri="{BB962C8B-B14F-4D97-AF65-F5344CB8AC3E}">
        <p14:creationId xmlns:p14="http://schemas.microsoft.com/office/powerpoint/2010/main" val="1694038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CE8C5F3F-03EC-004F-94AF-7B39806AB014}" type="slidenum">
              <a:rPr lang="en-GB" smtClean="0"/>
              <a:pPr/>
              <a:t>4</a:t>
            </a:fld>
            <a:endParaRPr lang="en-GB"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4054" y="1196752"/>
            <a:ext cx="8724449" cy="4104456"/>
          </a:xfrm>
          <a:prstGeom prst="rect">
            <a:avLst/>
          </a:prstGeom>
        </p:spPr>
      </p:pic>
      <p:sp>
        <p:nvSpPr>
          <p:cNvPr id="7" name="Rectangle 6"/>
          <p:cNvSpPr/>
          <p:nvPr/>
        </p:nvSpPr>
        <p:spPr>
          <a:xfrm>
            <a:off x="384054" y="116632"/>
            <a:ext cx="5844129" cy="1200329"/>
          </a:xfrm>
          <a:prstGeom prst="rect">
            <a:avLst/>
          </a:prstGeom>
        </p:spPr>
        <p:txBody>
          <a:bodyPr wrap="square">
            <a:spAutoFit/>
          </a:bodyPr>
          <a:lstStyle/>
          <a:p>
            <a:r>
              <a:rPr lang="en-US" sz="3600" b="1" kern="0" dirty="0">
                <a:solidFill>
                  <a:srgbClr val="0039A6"/>
                </a:solidFill>
                <a:latin typeface="Arial"/>
              </a:rPr>
              <a:t>Committees Reporting to the </a:t>
            </a:r>
            <a:r>
              <a:rPr lang="en-US" sz="3600" b="1" kern="0" dirty="0" smtClean="0">
                <a:solidFill>
                  <a:srgbClr val="0039A6"/>
                </a:solidFill>
                <a:latin typeface="Arial"/>
              </a:rPr>
              <a:t>Council</a:t>
            </a:r>
            <a:endParaRPr lang="en-US" dirty="0">
              <a:solidFill>
                <a:srgbClr val="000000"/>
              </a:solidFill>
            </a:endParaRPr>
          </a:p>
        </p:txBody>
      </p:sp>
      <p:sp>
        <p:nvSpPr>
          <p:cNvPr id="9" name="Rectangle 8"/>
          <p:cNvSpPr/>
          <p:nvPr/>
        </p:nvSpPr>
        <p:spPr>
          <a:xfrm>
            <a:off x="2339752" y="4149081"/>
            <a:ext cx="1411357" cy="1008112"/>
          </a:xfrm>
          <a:prstGeom prst="rect">
            <a:avLst/>
          </a:prstGeom>
          <a:solidFill>
            <a:srgbClr val="0054A6">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TextBox 9"/>
          <p:cNvSpPr txBox="1"/>
          <p:nvPr/>
        </p:nvSpPr>
        <p:spPr>
          <a:xfrm>
            <a:off x="791581" y="1497811"/>
            <a:ext cx="1512168" cy="646331"/>
          </a:xfrm>
          <a:prstGeom prst="rect">
            <a:avLst/>
          </a:prstGeom>
          <a:noFill/>
        </p:spPr>
        <p:txBody>
          <a:bodyPr wrap="square" rtlCol="0">
            <a:spAutoFit/>
          </a:bodyPr>
          <a:lstStyle/>
          <a:p>
            <a:r>
              <a:rPr lang="en-US" dirty="0" smtClean="0">
                <a:solidFill>
                  <a:srgbClr val="000000"/>
                </a:solidFill>
              </a:rPr>
              <a:t>Council Committees:</a:t>
            </a:r>
            <a:endParaRPr lang="en-US" dirty="0">
              <a:solidFill>
                <a:srgbClr val="000000"/>
              </a:solidFill>
            </a:endParaRPr>
          </a:p>
        </p:txBody>
      </p:sp>
      <p:sp>
        <p:nvSpPr>
          <p:cNvPr id="11" name="Rectangle 10"/>
          <p:cNvSpPr/>
          <p:nvPr/>
        </p:nvSpPr>
        <p:spPr>
          <a:xfrm>
            <a:off x="827584" y="5303575"/>
            <a:ext cx="7488832" cy="923330"/>
          </a:xfrm>
          <a:prstGeom prst="rect">
            <a:avLst/>
          </a:prstGeom>
        </p:spPr>
        <p:txBody>
          <a:bodyPr wrap="square">
            <a:spAutoFit/>
          </a:bodyPr>
          <a:lstStyle/>
          <a:p>
            <a:pPr marL="285750" indent="-285750">
              <a:spcAft>
                <a:spcPts val="0"/>
              </a:spcAft>
              <a:buFont typeface="Arial" panose="020B0604020202020204" pitchFamily="34" charset="0"/>
              <a:buChar char="•"/>
            </a:pPr>
            <a:r>
              <a:rPr lang="en-US" dirty="0" smtClean="0">
                <a:solidFill>
                  <a:srgbClr val="0039A6"/>
                </a:solidFill>
              </a:rPr>
              <a:t>Three Types: Elected, Standing, and Other</a:t>
            </a:r>
          </a:p>
          <a:p>
            <a:pPr marL="285750" indent="-285750">
              <a:spcAft>
                <a:spcPts val="0"/>
              </a:spcAft>
              <a:buFont typeface="Arial" panose="020B0604020202020204" pitchFamily="34" charset="0"/>
              <a:buChar char="•"/>
            </a:pPr>
            <a:r>
              <a:rPr lang="en-US" dirty="0" smtClean="0">
                <a:solidFill>
                  <a:srgbClr val="A07702"/>
                </a:solidFill>
              </a:rPr>
              <a:t>Requirement: </a:t>
            </a:r>
            <a:r>
              <a:rPr lang="en-US" dirty="0" smtClean="0">
                <a:solidFill>
                  <a:srgbClr val="0039A6"/>
                </a:solidFill>
              </a:rPr>
              <a:t>Elected and Standing Committee Members must be Councilors </a:t>
            </a:r>
            <a:endParaRPr lang="en-US" dirty="0">
              <a:solidFill>
                <a:srgbClr val="0039A6"/>
              </a:solidFill>
            </a:endParaRPr>
          </a:p>
        </p:txBody>
      </p:sp>
      <p:sp>
        <p:nvSpPr>
          <p:cNvPr id="12" name="Rectangle 11"/>
          <p:cNvSpPr/>
          <p:nvPr/>
        </p:nvSpPr>
        <p:spPr>
          <a:xfrm>
            <a:off x="755577" y="1497812"/>
            <a:ext cx="1584176" cy="3659381"/>
          </a:xfrm>
          <a:prstGeom prst="rect">
            <a:avLst/>
          </a:prstGeom>
          <a:solidFill>
            <a:srgbClr val="0054A6">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25625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19088"/>
            <a:ext cx="6398840" cy="877664"/>
          </a:xfrm>
        </p:spPr>
        <p:txBody>
          <a:bodyPr/>
          <a:lstStyle/>
          <a:p>
            <a:r>
              <a:rPr lang="en-US" sz="3600" dirty="0" smtClean="0"/>
              <a:t>Committees Reporting </a:t>
            </a:r>
            <a:br>
              <a:rPr lang="en-US" sz="3600" dirty="0" smtClean="0"/>
            </a:br>
            <a:r>
              <a:rPr lang="en-US" sz="3600" dirty="0" smtClean="0"/>
              <a:t>to the Council  (Standing)  </a:t>
            </a:r>
            <a:endParaRPr lang="en-US" sz="3600" dirty="0"/>
          </a:p>
        </p:txBody>
      </p:sp>
      <p:sp>
        <p:nvSpPr>
          <p:cNvPr id="3" name="Content Placeholder 2"/>
          <p:cNvSpPr>
            <a:spLocks noGrp="1"/>
          </p:cNvSpPr>
          <p:nvPr>
            <p:ph idx="1"/>
          </p:nvPr>
        </p:nvSpPr>
        <p:spPr>
          <a:xfrm>
            <a:off x="685800" y="1988840"/>
            <a:ext cx="8077200" cy="4248472"/>
          </a:xfrm>
        </p:spPr>
        <p:txBody>
          <a:bodyPr/>
          <a:lstStyle/>
          <a:p>
            <a:pPr>
              <a:spcBef>
                <a:spcPts val="0"/>
              </a:spcBef>
              <a:spcAft>
                <a:spcPts val="0"/>
              </a:spcAft>
            </a:pPr>
            <a:r>
              <a:rPr lang="en-US" sz="2400" dirty="0" smtClean="0"/>
              <a:t>Constitution &amp; Bylaws (C&amp;B)</a:t>
            </a:r>
          </a:p>
          <a:p>
            <a:pPr>
              <a:spcBef>
                <a:spcPts val="0"/>
              </a:spcBef>
              <a:spcAft>
                <a:spcPts val="0"/>
              </a:spcAft>
            </a:pPr>
            <a:endParaRPr lang="en-US" sz="2400" dirty="0" smtClean="0"/>
          </a:p>
          <a:p>
            <a:pPr>
              <a:spcBef>
                <a:spcPts val="0"/>
              </a:spcBef>
              <a:spcAft>
                <a:spcPts val="0"/>
              </a:spcAft>
            </a:pPr>
            <a:r>
              <a:rPr lang="en-US" sz="2400" dirty="0"/>
              <a:t>Economic and Professional Affairs (CEPA</a:t>
            </a:r>
            <a:r>
              <a:rPr lang="en-US" sz="2400" dirty="0" smtClean="0"/>
              <a:t>)</a:t>
            </a:r>
          </a:p>
          <a:p>
            <a:pPr>
              <a:spcBef>
                <a:spcPts val="0"/>
              </a:spcBef>
              <a:spcAft>
                <a:spcPts val="0"/>
              </a:spcAft>
            </a:pPr>
            <a:endParaRPr lang="en-US" sz="2400" dirty="0"/>
          </a:p>
          <a:p>
            <a:pPr>
              <a:spcBef>
                <a:spcPts val="0"/>
              </a:spcBef>
              <a:spcAft>
                <a:spcPts val="0"/>
              </a:spcAft>
            </a:pPr>
            <a:r>
              <a:rPr lang="en-US" sz="2400" dirty="0" smtClean="0"/>
              <a:t>Divisional Activities (DAC)</a:t>
            </a:r>
          </a:p>
          <a:p>
            <a:pPr>
              <a:spcBef>
                <a:spcPts val="0"/>
              </a:spcBef>
              <a:spcAft>
                <a:spcPts val="0"/>
              </a:spcAft>
            </a:pPr>
            <a:endParaRPr lang="en-US" sz="2400" dirty="0" smtClean="0"/>
          </a:p>
          <a:p>
            <a:pPr>
              <a:spcBef>
                <a:spcPts val="0"/>
              </a:spcBef>
              <a:spcAft>
                <a:spcPts val="0"/>
              </a:spcAft>
            </a:pPr>
            <a:r>
              <a:rPr lang="en-US" sz="2400" dirty="0" smtClean="0"/>
              <a:t>Local Section Activities (LSAC)</a:t>
            </a:r>
          </a:p>
          <a:p>
            <a:pPr>
              <a:spcBef>
                <a:spcPts val="0"/>
              </a:spcBef>
              <a:spcAft>
                <a:spcPts val="0"/>
              </a:spcAft>
            </a:pPr>
            <a:endParaRPr lang="en-US" sz="2400" dirty="0" smtClean="0"/>
          </a:p>
          <a:p>
            <a:pPr>
              <a:spcBef>
                <a:spcPts val="0"/>
              </a:spcBef>
              <a:spcAft>
                <a:spcPts val="0"/>
              </a:spcAft>
            </a:pPr>
            <a:r>
              <a:rPr lang="en-US" sz="2400" dirty="0" smtClean="0"/>
              <a:t>Membership Affairs (MAC)</a:t>
            </a:r>
          </a:p>
          <a:p>
            <a:pPr>
              <a:spcBef>
                <a:spcPts val="0"/>
              </a:spcBef>
              <a:spcAft>
                <a:spcPts val="0"/>
              </a:spcAft>
            </a:pPr>
            <a:endParaRPr lang="en-US" sz="2400" dirty="0" smtClean="0"/>
          </a:p>
          <a:p>
            <a:pPr>
              <a:spcBef>
                <a:spcPts val="0"/>
              </a:spcBef>
              <a:spcAft>
                <a:spcPts val="0"/>
              </a:spcAft>
            </a:pPr>
            <a:r>
              <a:rPr lang="en-US" sz="2400" dirty="0" smtClean="0"/>
              <a:t>Meetings and Expositions (M&amp;E)</a:t>
            </a:r>
          </a:p>
        </p:txBody>
      </p:sp>
      <p:sp>
        <p:nvSpPr>
          <p:cNvPr id="4" name="Footer Placeholder 3"/>
          <p:cNvSpPr>
            <a:spLocks noGrp="1"/>
          </p:cNvSpPr>
          <p:nvPr>
            <p:ph type="ftr" sz="quarter" idx="10"/>
          </p:nvPr>
        </p:nvSpPr>
        <p:spPr/>
        <p:txBody>
          <a:bodyPr/>
          <a:lstStyle/>
          <a:p>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C849C3E3-50EC-4346-A60D-935D304BA83F}" type="slidenum">
              <a:rPr lang="en-GB" smtClean="0"/>
              <a:pPr/>
              <a:t>5</a:t>
            </a:fld>
            <a:endParaRPr lang="en-GB" dirty="0"/>
          </a:p>
        </p:txBody>
      </p:sp>
    </p:spTree>
    <p:extLst>
      <p:ext uri="{BB962C8B-B14F-4D97-AF65-F5344CB8AC3E}">
        <p14:creationId xmlns:p14="http://schemas.microsoft.com/office/powerpoint/2010/main" val="1413471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6183312" cy="936104"/>
          </a:xfrm>
        </p:spPr>
        <p:txBody>
          <a:bodyPr/>
          <a:lstStyle/>
          <a:p>
            <a:r>
              <a:rPr lang="en-US" sz="3600" dirty="0" smtClean="0"/>
              <a:t>Committees Reporting to the Council (Other)  </a:t>
            </a:r>
            <a:endParaRPr lang="en-US" sz="3600" dirty="0"/>
          </a:p>
        </p:txBody>
      </p:sp>
      <p:sp>
        <p:nvSpPr>
          <p:cNvPr id="4" name="Footer Placeholder 3"/>
          <p:cNvSpPr>
            <a:spLocks noGrp="1"/>
          </p:cNvSpPr>
          <p:nvPr>
            <p:ph type="ftr" sz="quarter" idx="10"/>
          </p:nvPr>
        </p:nvSpPr>
        <p:spPr/>
        <p:txBody>
          <a:bodyPr/>
          <a:lstStyle/>
          <a:p>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C849C3E3-50EC-4346-A60D-935D304BA83F}" type="slidenum">
              <a:rPr lang="en-GB" smtClean="0"/>
              <a:pPr/>
              <a:t>6</a:t>
            </a:fld>
            <a:endParaRPr lang="en-GB" dirty="0"/>
          </a:p>
        </p:txBody>
      </p:sp>
      <p:sp>
        <p:nvSpPr>
          <p:cNvPr id="6" name="Rectangle 5"/>
          <p:cNvSpPr/>
          <p:nvPr/>
        </p:nvSpPr>
        <p:spPr>
          <a:xfrm>
            <a:off x="602865" y="2060848"/>
            <a:ext cx="8217878" cy="3416320"/>
          </a:xfrm>
          <a:prstGeom prst="rect">
            <a:avLst/>
          </a:prstGeom>
        </p:spPr>
        <p:txBody>
          <a:bodyPr wrap="square">
            <a:spAutoFit/>
          </a:bodyPr>
          <a:lstStyle/>
          <a:p>
            <a:pPr marL="342900" lvl="0" indent="-342900">
              <a:spcBef>
                <a:spcPts val="0"/>
              </a:spcBef>
              <a:spcAft>
                <a:spcPts val="0"/>
              </a:spcAft>
              <a:buFontTx/>
              <a:buChar char="•"/>
            </a:pPr>
            <a:r>
              <a:rPr lang="en-US" sz="2400" kern="0" dirty="0" smtClean="0">
                <a:solidFill>
                  <a:srgbClr val="0039A6"/>
                </a:solidFill>
                <a:latin typeface="Arial"/>
              </a:rPr>
              <a:t>Analytical Reagents (CAR)</a:t>
            </a:r>
          </a:p>
          <a:p>
            <a:pPr marL="342900" lvl="0" indent="-342900">
              <a:spcBef>
                <a:spcPts val="0"/>
              </a:spcBef>
              <a:spcAft>
                <a:spcPts val="0"/>
              </a:spcAft>
              <a:buFontTx/>
              <a:buChar char="•"/>
            </a:pPr>
            <a:endParaRPr lang="en-US" sz="2400" kern="0" dirty="0" smtClean="0">
              <a:solidFill>
                <a:srgbClr val="0039A6"/>
              </a:solidFill>
              <a:latin typeface="Arial"/>
            </a:endParaRPr>
          </a:p>
          <a:p>
            <a:pPr marL="342900" lvl="0" indent="-342900">
              <a:spcBef>
                <a:spcPts val="0"/>
              </a:spcBef>
              <a:spcAft>
                <a:spcPts val="0"/>
              </a:spcAft>
              <a:buFontTx/>
              <a:buChar char="•"/>
            </a:pPr>
            <a:r>
              <a:rPr lang="en-US" sz="2400" kern="0" dirty="0" smtClean="0">
                <a:solidFill>
                  <a:srgbClr val="0039A6"/>
                </a:solidFill>
                <a:latin typeface="Arial"/>
              </a:rPr>
              <a:t>Ethics (ETHICS)</a:t>
            </a:r>
          </a:p>
          <a:p>
            <a:pPr marL="342900" lvl="0" indent="-342900">
              <a:spcBef>
                <a:spcPts val="0"/>
              </a:spcBef>
              <a:spcAft>
                <a:spcPts val="0"/>
              </a:spcAft>
              <a:buFontTx/>
              <a:buChar char="•"/>
            </a:pPr>
            <a:endParaRPr lang="en-US" sz="2400" kern="0" dirty="0" smtClean="0">
              <a:solidFill>
                <a:srgbClr val="0039A6"/>
              </a:solidFill>
              <a:latin typeface="Arial"/>
            </a:endParaRPr>
          </a:p>
          <a:p>
            <a:pPr marL="342900" lvl="0" indent="-342900">
              <a:spcBef>
                <a:spcPts val="0"/>
              </a:spcBef>
              <a:spcAft>
                <a:spcPts val="0"/>
              </a:spcAft>
              <a:buFontTx/>
              <a:buChar char="•"/>
            </a:pPr>
            <a:r>
              <a:rPr lang="en-US" sz="2400" kern="0" dirty="0" smtClean="0">
                <a:solidFill>
                  <a:srgbClr val="0039A6"/>
                </a:solidFill>
                <a:latin typeface="Arial"/>
              </a:rPr>
              <a:t>Nomenclature, Terminology </a:t>
            </a:r>
            <a:r>
              <a:rPr lang="en-US" sz="2400" kern="0" dirty="0">
                <a:solidFill>
                  <a:srgbClr val="0039A6"/>
                </a:solidFill>
                <a:latin typeface="Arial"/>
              </a:rPr>
              <a:t>and </a:t>
            </a:r>
            <a:r>
              <a:rPr lang="en-US" sz="2400" kern="0" dirty="0" smtClean="0">
                <a:solidFill>
                  <a:srgbClr val="0039A6"/>
                </a:solidFill>
                <a:latin typeface="Arial"/>
              </a:rPr>
              <a:t>Symbols (NTS)</a:t>
            </a:r>
          </a:p>
          <a:p>
            <a:pPr marL="342900" lvl="0" indent="-342900">
              <a:spcBef>
                <a:spcPts val="0"/>
              </a:spcBef>
              <a:spcAft>
                <a:spcPts val="0"/>
              </a:spcAft>
              <a:buFontTx/>
              <a:buChar char="•"/>
            </a:pPr>
            <a:endParaRPr lang="en-US" sz="2400" kern="0" dirty="0" smtClean="0">
              <a:solidFill>
                <a:srgbClr val="0039A6"/>
              </a:solidFill>
              <a:latin typeface="Arial"/>
            </a:endParaRPr>
          </a:p>
          <a:p>
            <a:pPr marL="342900" lvl="0" indent="-342900">
              <a:spcBef>
                <a:spcPts val="0"/>
              </a:spcBef>
              <a:spcAft>
                <a:spcPts val="0"/>
              </a:spcAft>
              <a:buFontTx/>
              <a:buChar char="•"/>
            </a:pPr>
            <a:r>
              <a:rPr lang="en-US" sz="2400" kern="0" dirty="0" smtClean="0">
                <a:solidFill>
                  <a:srgbClr val="0039A6"/>
                </a:solidFill>
                <a:latin typeface="Arial"/>
              </a:rPr>
              <a:t>Project SEED (SEED)</a:t>
            </a:r>
          </a:p>
          <a:p>
            <a:pPr marL="342900" lvl="0" indent="-342900">
              <a:spcBef>
                <a:spcPts val="0"/>
              </a:spcBef>
              <a:spcAft>
                <a:spcPts val="0"/>
              </a:spcAft>
              <a:buFontTx/>
              <a:buChar char="•"/>
            </a:pPr>
            <a:endParaRPr lang="en-US" sz="2400" kern="0" dirty="0" smtClean="0">
              <a:solidFill>
                <a:srgbClr val="0039A6"/>
              </a:solidFill>
              <a:latin typeface="Arial"/>
            </a:endParaRPr>
          </a:p>
          <a:p>
            <a:pPr marL="342900" lvl="0" indent="-342900">
              <a:spcBef>
                <a:spcPts val="0"/>
              </a:spcBef>
              <a:spcAft>
                <a:spcPts val="0"/>
              </a:spcAft>
              <a:buFontTx/>
              <a:buChar char="•"/>
            </a:pPr>
            <a:r>
              <a:rPr lang="en-US" sz="2400" kern="0" dirty="0" smtClean="0">
                <a:solidFill>
                  <a:srgbClr val="0039A6"/>
                </a:solidFill>
                <a:latin typeface="Arial"/>
              </a:rPr>
              <a:t>Technician </a:t>
            </a:r>
            <a:r>
              <a:rPr lang="en-US" sz="2400" kern="0" dirty="0">
                <a:solidFill>
                  <a:srgbClr val="0039A6"/>
                </a:solidFill>
                <a:latin typeface="Arial"/>
              </a:rPr>
              <a:t>Affairs </a:t>
            </a:r>
            <a:r>
              <a:rPr lang="en-US" sz="2400" kern="0" dirty="0" smtClean="0">
                <a:solidFill>
                  <a:srgbClr val="0039A6"/>
                </a:solidFill>
                <a:latin typeface="Arial"/>
              </a:rPr>
              <a:t>(CTA)</a:t>
            </a:r>
            <a:endParaRPr lang="en-US" sz="2400" kern="0" dirty="0">
              <a:solidFill>
                <a:srgbClr val="0039A6"/>
              </a:solidFill>
              <a:latin typeface="Arial"/>
            </a:endParaRPr>
          </a:p>
        </p:txBody>
      </p:sp>
    </p:spTree>
    <p:extLst>
      <p:ext uri="{BB962C8B-B14F-4D97-AF65-F5344CB8AC3E}">
        <p14:creationId xmlns:p14="http://schemas.microsoft.com/office/powerpoint/2010/main" val="893274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CE8C5F3F-03EC-004F-94AF-7B39806AB014}" type="slidenum">
              <a:rPr lang="en-GB" smtClean="0"/>
              <a:pPr/>
              <a:t>7</a:t>
            </a:fld>
            <a:endParaRPr lang="en-GB" dirty="0"/>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4055" y="1196752"/>
            <a:ext cx="8724449" cy="4104456"/>
          </a:xfrm>
          <a:prstGeom prst="rect">
            <a:avLst/>
          </a:prstGeom>
        </p:spPr>
      </p:pic>
      <p:sp>
        <p:nvSpPr>
          <p:cNvPr id="7" name="Rectangle 6"/>
          <p:cNvSpPr/>
          <p:nvPr/>
        </p:nvSpPr>
        <p:spPr>
          <a:xfrm>
            <a:off x="384054" y="116632"/>
            <a:ext cx="5844129" cy="1077218"/>
          </a:xfrm>
          <a:prstGeom prst="rect">
            <a:avLst/>
          </a:prstGeom>
        </p:spPr>
        <p:txBody>
          <a:bodyPr wrap="square">
            <a:spAutoFit/>
          </a:bodyPr>
          <a:lstStyle/>
          <a:p>
            <a:r>
              <a:rPr lang="en-US" sz="3200" b="1" kern="0" dirty="0">
                <a:solidFill>
                  <a:srgbClr val="0039A6"/>
                </a:solidFill>
                <a:latin typeface="Arial"/>
                <a:cs typeface="+mj-cs"/>
              </a:rPr>
              <a:t>Committees Reporting to </a:t>
            </a:r>
            <a:r>
              <a:rPr lang="en-US" sz="3200" b="1" kern="0" dirty="0" smtClean="0">
                <a:solidFill>
                  <a:srgbClr val="0039A6"/>
                </a:solidFill>
                <a:latin typeface="Arial"/>
                <a:cs typeface="+mj-cs"/>
              </a:rPr>
              <a:t>both the </a:t>
            </a:r>
            <a:r>
              <a:rPr lang="en-US" sz="3200" b="1" kern="0" dirty="0">
                <a:solidFill>
                  <a:srgbClr val="0039A6"/>
                </a:solidFill>
                <a:latin typeface="Arial"/>
                <a:cs typeface="+mj-cs"/>
              </a:rPr>
              <a:t>Board and </a:t>
            </a:r>
            <a:r>
              <a:rPr lang="en-US" sz="3200" b="1" kern="0" dirty="0" smtClean="0">
                <a:solidFill>
                  <a:srgbClr val="0039A6"/>
                </a:solidFill>
                <a:latin typeface="Arial"/>
                <a:cs typeface="+mj-cs"/>
              </a:rPr>
              <a:t>Council</a:t>
            </a:r>
            <a:endParaRPr lang="en-US" dirty="0">
              <a:solidFill>
                <a:srgbClr val="000000"/>
              </a:solidFill>
            </a:endParaRPr>
          </a:p>
        </p:txBody>
      </p:sp>
      <p:sp>
        <p:nvSpPr>
          <p:cNvPr id="9" name="Rectangle 8"/>
          <p:cNvSpPr/>
          <p:nvPr/>
        </p:nvSpPr>
        <p:spPr>
          <a:xfrm>
            <a:off x="2339752" y="2026699"/>
            <a:ext cx="4752527" cy="898245"/>
          </a:xfrm>
          <a:prstGeom prst="rect">
            <a:avLst/>
          </a:prstGeom>
          <a:solidFill>
            <a:srgbClr val="0054A6">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p:cNvSpPr/>
          <p:nvPr/>
        </p:nvSpPr>
        <p:spPr>
          <a:xfrm>
            <a:off x="827584" y="5517232"/>
            <a:ext cx="7776864" cy="646331"/>
          </a:xfrm>
          <a:prstGeom prst="rect">
            <a:avLst/>
          </a:prstGeom>
        </p:spPr>
        <p:txBody>
          <a:bodyPr wrap="square">
            <a:spAutoFit/>
          </a:bodyPr>
          <a:lstStyle/>
          <a:p>
            <a:pPr marL="285750" indent="-285750">
              <a:spcAft>
                <a:spcPts val="0"/>
              </a:spcAft>
              <a:buFont typeface="Arial" panose="020B0604020202020204" pitchFamily="34" charset="0"/>
              <a:buChar char="•"/>
            </a:pPr>
            <a:r>
              <a:rPr lang="en-US" dirty="0" smtClean="0">
                <a:solidFill>
                  <a:srgbClr val="0039A6"/>
                </a:solidFill>
              </a:rPr>
              <a:t>Two Types: Society and Joint Board Council</a:t>
            </a:r>
          </a:p>
          <a:p>
            <a:pPr marL="285750" indent="-285750">
              <a:spcAft>
                <a:spcPts val="0"/>
              </a:spcAft>
              <a:buFont typeface="Arial" panose="020B0604020202020204" pitchFamily="34" charset="0"/>
              <a:buChar char="•"/>
            </a:pPr>
            <a:r>
              <a:rPr lang="en-US" dirty="0" smtClean="0">
                <a:solidFill>
                  <a:srgbClr val="A07702"/>
                </a:solidFill>
              </a:rPr>
              <a:t>Requirement: </a:t>
            </a:r>
            <a:r>
              <a:rPr lang="en-US" dirty="0" smtClean="0">
                <a:solidFill>
                  <a:srgbClr val="0039A6"/>
                </a:solidFill>
              </a:rPr>
              <a:t>2/3 of Society Committee Members must be Councilors </a:t>
            </a:r>
            <a:endParaRPr lang="en-US" dirty="0">
              <a:solidFill>
                <a:srgbClr val="0039A6"/>
              </a:solidFill>
            </a:endParaRPr>
          </a:p>
        </p:txBody>
      </p:sp>
    </p:spTree>
    <p:extLst>
      <p:ext uri="{BB962C8B-B14F-4D97-AF65-F5344CB8AC3E}">
        <p14:creationId xmlns:p14="http://schemas.microsoft.com/office/powerpoint/2010/main" val="125625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5760640" cy="984696"/>
          </a:xfrm>
        </p:spPr>
        <p:txBody>
          <a:bodyPr/>
          <a:lstStyle/>
          <a:p>
            <a:r>
              <a:rPr lang="en-US" sz="3200" dirty="0" smtClean="0"/>
              <a:t>Committees Reporting to the Board and Council (Society)</a:t>
            </a:r>
            <a:endParaRPr lang="en-US" sz="3200" dirty="0"/>
          </a:p>
        </p:txBody>
      </p:sp>
      <p:sp>
        <p:nvSpPr>
          <p:cNvPr id="3" name="Content Placeholder 2"/>
          <p:cNvSpPr>
            <a:spLocks noGrp="1"/>
          </p:cNvSpPr>
          <p:nvPr>
            <p:ph idx="1"/>
          </p:nvPr>
        </p:nvSpPr>
        <p:spPr>
          <a:xfrm>
            <a:off x="609600" y="1600200"/>
            <a:ext cx="8077200" cy="4724400"/>
          </a:xfrm>
        </p:spPr>
        <p:txBody>
          <a:bodyPr numCol="1"/>
          <a:lstStyle/>
          <a:p>
            <a:pPr>
              <a:spcAft>
                <a:spcPts val="0"/>
              </a:spcAft>
            </a:pPr>
            <a:endParaRPr lang="en-US" sz="2000" dirty="0" smtClean="0"/>
          </a:p>
          <a:p>
            <a:pPr>
              <a:spcAft>
                <a:spcPts val="0"/>
              </a:spcAft>
            </a:pPr>
            <a:endParaRPr lang="en-US" sz="2000" dirty="0"/>
          </a:p>
          <a:p>
            <a:pPr marL="0" indent="0">
              <a:spcAft>
                <a:spcPts val="0"/>
              </a:spcAft>
              <a:buNone/>
            </a:pPr>
            <a:endParaRPr lang="en-US" sz="2000" dirty="0" smtClean="0"/>
          </a:p>
          <a:p>
            <a:pPr>
              <a:spcAft>
                <a:spcPts val="0"/>
              </a:spcAft>
            </a:pPr>
            <a:r>
              <a:rPr lang="en-US" sz="2400" dirty="0" smtClean="0"/>
              <a:t>Budget &amp; Finance (B&amp;F)</a:t>
            </a:r>
            <a:br>
              <a:rPr lang="en-US" sz="2400" dirty="0" smtClean="0"/>
            </a:br>
            <a:endParaRPr lang="en-US" sz="2400" dirty="0" smtClean="0"/>
          </a:p>
          <a:p>
            <a:pPr>
              <a:spcAft>
                <a:spcPts val="0"/>
              </a:spcAft>
            </a:pPr>
            <a:r>
              <a:rPr lang="en-US" sz="2400" dirty="0" smtClean="0"/>
              <a:t>Education (SOCED)</a:t>
            </a:r>
          </a:p>
          <a:p>
            <a:pPr>
              <a:spcAft>
                <a:spcPts val="0"/>
              </a:spcAft>
            </a:pPr>
            <a:endParaRPr lang="en-US" sz="2000" dirty="0" smtClean="0"/>
          </a:p>
          <a:p>
            <a:pPr>
              <a:spcAft>
                <a:spcPts val="0"/>
              </a:spcAft>
            </a:pPr>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p:txBody>
      </p:sp>
      <p:sp>
        <p:nvSpPr>
          <p:cNvPr id="4" name="Footer Placeholder 3"/>
          <p:cNvSpPr>
            <a:spLocks noGrp="1"/>
          </p:cNvSpPr>
          <p:nvPr>
            <p:ph type="ftr" sz="quarter" idx="10"/>
          </p:nvPr>
        </p:nvSpPr>
        <p:spPr/>
        <p:txBody>
          <a:bodyPr/>
          <a:lstStyle/>
          <a:p>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C849C3E3-50EC-4346-A60D-935D304BA83F}" type="slidenum">
              <a:rPr lang="en-GB" smtClean="0"/>
              <a:pPr/>
              <a:t>8</a:t>
            </a:fld>
            <a:endParaRPr lang="en-GB" dirty="0"/>
          </a:p>
        </p:txBody>
      </p:sp>
    </p:spTree>
    <p:extLst>
      <p:ext uri="{BB962C8B-B14F-4D97-AF65-F5344CB8AC3E}">
        <p14:creationId xmlns:p14="http://schemas.microsoft.com/office/powerpoint/2010/main" val="2225546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116632"/>
            <a:ext cx="5760639" cy="1080120"/>
          </a:xfrm>
        </p:spPr>
        <p:txBody>
          <a:bodyPr/>
          <a:lstStyle/>
          <a:p>
            <a:r>
              <a:rPr lang="en-US" sz="2800" dirty="0" smtClean="0"/>
              <a:t>Committees Reporting to the Board and Council </a:t>
            </a:r>
            <a:br>
              <a:rPr lang="en-US" sz="2800" dirty="0" smtClean="0"/>
            </a:br>
            <a:r>
              <a:rPr lang="en-US" sz="2800" dirty="0" smtClean="0"/>
              <a:t>(Joint Board-Council)</a:t>
            </a:r>
            <a:endParaRPr lang="en-US" sz="2800" dirty="0"/>
          </a:p>
        </p:txBody>
      </p:sp>
      <p:sp>
        <p:nvSpPr>
          <p:cNvPr id="3" name="Content Placeholder 2"/>
          <p:cNvSpPr>
            <a:spLocks noGrp="1"/>
          </p:cNvSpPr>
          <p:nvPr>
            <p:ph idx="1"/>
          </p:nvPr>
        </p:nvSpPr>
        <p:spPr>
          <a:xfrm>
            <a:off x="827584" y="1772816"/>
            <a:ext cx="7776864" cy="4752528"/>
          </a:xfrm>
        </p:spPr>
        <p:txBody>
          <a:bodyPr numCol="2"/>
          <a:lstStyle/>
          <a:p>
            <a:pPr>
              <a:spcAft>
                <a:spcPts val="0"/>
              </a:spcAft>
            </a:pPr>
            <a:r>
              <a:rPr lang="en-US" sz="1600" dirty="0" smtClean="0"/>
              <a:t>Chemical Abstracts Service (CCAS)</a:t>
            </a:r>
          </a:p>
          <a:p>
            <a:pPr>
              <a:spcAft>
                <a:spcPts val="0"/>
              </a:spcAft>
            </a:pPr>
            <a:endParaRPr lang="en-US" sz="1600" dirty="0" smtClean="0"/>
          </a:p>
          <a:p>
            <a:pPr>
              <a:spcAft>
                <a:spcPts val="0"/>
              </a:spcAft>
            </a:pPr>
            <a:r>
              <a:rPr lang="en-US" sz="1600" dirty="0" smtClean="0"/>
              <a:t>Chemical Safety (CCS)</a:t>
            </a:r>
          </a:p>
          <a:p>
            <a:pPr>
              <a:spcAft>
                <a:spcPts val="0"/>
              </a:spcAft>
            </a:pPr>
            <a:endParaRPr lang="en-US" sz="1600" dirty="0" smtClean="0"/>
          </a:p>
          <a:p>
            <a:pPr>
              <a:spcAft>
                <a:spcPts val="0"/>
              </a:spcAft>
            </a:pPr>
            <a:r>
              <a:rPr lang="en-US" sz="1600" dirty="0" smtClean="0"/>
              <a:t>Chemistry and Public Affairs (CCPA)</a:t>
            </a:r>
          </a:p>
          <a:p>
            <a:pPr>
              <a:spcAft>
                <a:spcPts val="0"/>
              </a:spcAft>
            </a:pPr>
            <a:endParaRPr lang="en-US" sz="1600" dirty="0" smtClean="0"/>
          </a:p>
          <a:p>
            <a:pPr>
              <a:spcAft>
                <a:spcPts val="0"/>
              </a:spcAft>
            </a:pPr>
            <a:r>
              <a:rPr lang="en-US" sz="1600" dirty="0" smtClean="0"/>
              <a:t>Chemists with Disabilities (CWD)</a:t>
            </a:r>
          </a:p>
          <a:p>
            <a:pPr>
              <a:spcAft>
                <a:spcPts val="0"/>
              </a:spcAft>
            </a:pPr>
            <a:endParaRPr lang="en-US" sz="1600" dirty="0" smtClean="0"/>
          </a:p>
          <a:p>
            <a:pPr>
              <a:spcAft>
                <a:spcPts val="0"/>
              </a:spcAft>
            </a:pPr>
            <a:r>
              <a:rPr lang="en-US" sz="1600" dirty="0" smtClean="0"/>
              <a:t>Community Activities (CCA)</a:t>
            </a:r>
          </a:p>
          <a:p>
            <a:pPr>
              <a:spcAft>
                <a:spcPts val="0"/>
              </a:spcAft>
            </a:pPr>
            <a:endParaRPr lang="en-US" sz="1600" dirty="0" smtClean="0"/>
          </a:p>
          <a:p>
            <a:pPr>
              <a:spcAft>
                <a:spcPts val="0"/>
              </a:spcAft>
            </a:pPr>
            <a:r>
              <a:rPr lang="en-US" sz="1600" dirty="0"/>
              <a:t>Environmental Improvement </a:t>
            </a:r>
            <a:r>
              <a:rPr lang="en-US" sz="1600" dirty="0" smtClean="0"/>
              <a:t> (CEI)</a:t>
            </a:r>
          </a:p>
          <a:p>
            <a:pPr>
              <a:spcAft>
                <a:spcPts val="0"/>
              </a:spcAft>
            </a:pPr>
            <a:endParaRPr lang="en-US" sz="1600" dirty="0"/>
          </a:p>
          <a:p>
            <a:pPr>
              <a:spcAft>
                <a:spcPts val="0"/>
              </a:spcAft>
            </a:pPr>
            <a:r>
              <a:rPr lang="en-US" sz="1600" dirty="0"/>
              <a:t>International </a:t>
            </a:r>
            <a:r>
              <a:rPr lang="en-US" sz="1600" dirty="0" smtClean="0"/>
              <a:t>Activities (IAC)</a:t>
            </a:r>
          </a:p>
          <a:p>
            <a:pPr>
              <a:spcAft>
                <a:spcPts val="0"/>
              </a:spcAft>
            </a:pPr>
            <a:endParaRPr lang="en-US" sz="1600" dirty="0"/>
          </a:p>
          <a:p>
            <a:pPr lvl="0">
              <a:spcAft>
                <a:spcPts val="0"/>
              </a:spcAft>
            </a:pPr>
            <a:r>
              <a:rPr lang="en-US" sz="1600" dirty="0"/>
              <a:t>Minority Affairs (</a:t>
            </a:r>
            <a:r>
              <a:rPr lang="en-US" sz="1600" dirty="0" smtClean="0"/>
              <a:t>CMA)</a:t>
            </a:r>
          </a:p>
          <a:p>
            <a:pPr marL="0" indent="0">
              <a:spcAft>
                <a:spcPts val="0"/>
              </a:spcAft>
              <a:buNone/>
            </a:pPr>
            <a:endParaRPr lang="en-US" sz="1600" dirty="0" smtClean="0"/>
          </a:p>
          <a:p>
            <a:pPr>
              <a:spcAft>
                <a:spcPts val="0"/>
              </a:spcAft>
            </a:pPr>
            <a:r>
              <a:rPr lang="en-US" sz="1600" dirty="0"/>
              <a:t>Patents and Related Matters (CP&amp;RM)</a:t>
            </a:r>
          </a:p>
          <a:p>
            <a:pPr>
              <a:spcAft>
                <a:spcPts val="0"/>
              </a:spcAft>
            </a:pPr>
            <a:endParaRPr lang="en-US" sz="1600" dirty="0"/>
          </a:p>
          <a:p>
            <a:pPr>
              <a:spcAft>
                <a:spcPts val="0"/>
              </a:spcAft>
            </a:pPr>
            <a:endParaRPr lang="en-US" sz="1600" dirty="0" smtClean="0"/>
          </a:p>
          <a:p>
            <a:pPr>
              <a:spcAft>
                <a:spcPts val="0"/>
              </a:spcAft>
            </a:pPr>
            <a:endParaRPr lang="en-US" sz="1600" dirty="0"/>
          </a:p>
          <a:p>
            <a:pPr>
              <a:spcAft>
                <a:spcPts val="0"/>
              </a:spcAft>
            </a:pPr>
            <a:endParaRPr lang="en-US" sz="1600" dirty="0" smtClean="0"/>
          </a:p>
          <a:p>
            <a:pPr>
              <a:spcAft>
                <a:spcPts val="0"/>
              </a:spcAft>
            </a:pPr>
            <a:endParaRPr lang="en-US" sz="1600" dirty="0"/>
          </a:p>
          <a:p>
            <a:pPr>
              <a:spcAft>
                <a:spcPts val="0"/>
              </a:spcAft>
            </a:pPr>
            <a:r>
              <a:rPr lang="en-US" sz="1600" dirty="0" smtClean="0"/>
              <a:t>Professional </a:t>
            </a:r>
            <a:r>
              <a:rPr lang="en-US" sz="1600" dirty="0"/>
              <a:t>Training (CPT)</a:t>
            </a:r>
          </a:p>
          <a:p>
            <a:pPr lvl="0">
              <a:spcAft>
                <a:spcPts val="0"/>
              </a:spcAft>
            </a:pPr>
            <a:endParaRPr lang="en-US" sz="1600" dirty="0"/>
          </a:p>
          <a:p>
            <a:pPr lvl="0">
              <a:spcAft>
                <a:spcPts val="0"/>
              </a:spcAft>
            </a:pPr>
            <a:r>
              <a:rPr lang="en-US" sz="1600" dirty="0"/>
              <a:t>Publications (PUBS</a:t>
            </a:r>
            <a:r>
              <a:rPr lang="en-US" sz="1600" dirty="0" smtClean="0"/>
              <a:t>)</a:t>
            </a:r>
          </a:p>
          <a:p>
            <a:pPr lvl="0">
              <a:spcAft>
                <a:spcPts val="0"/>
              </a:spcAft>
            </a:pPr>
            <a:endParaRPr lang="en-US" sz="1600" dirty="0"/>
          </a:p>
          <a:p>
            <a:pPr lvl="0">
              <a:spcAft>
                <a:spcPts val="0"/>
              </a:spcAft>
            </a:pPr>
            <a:r>
              <a:rPr lang="en-US" sz="1600" dirty="0"/>
              <a:t>Public Relations and Communications (CPRC</a:t>
            </a:r>
            <a:r>
              <a:rPr lang="en-US" sz="1600" dirty="0" smtClean="0"/>
              <a:t>)</a:t>
            </a:r>
          </a:p>
          <a:p>
            <a:pPr lvl="0">
              <a:spcAft>
                <a:spcPts val="0"/>
              </a:spcAft>
            </a:pPr>
            <a:endParaRPr lang="en-US" sz="1600" dirty="0"/>
          </a:p>
          <a:p>
            <a:pPr lvl="0">
              <a:spcAft>
                <a:spcPts val="0"/>
              </a:spcAft>
            </a:pPr>
            <a:r>
              <a:rPr lang="en-US" sz="1600" dirty="0"/>
              <a:t>Science (COMSCI</a:t>
            </a:r>
            <a:r>
              <a:rPr lang="en-US" sz="1600" dirty="0" smtClean="0"/>
              <a:t>)</a:t>
            </a:r>
          </a:p>
          <a:p>
            <a:pPr lvl="0">
              <a:spcAft>
                <a:spcPts val="0"/>
              </a:spcAft>
            </a:pPr>
            <a:endParaRPr lang="en-US" sz="1600" dirty="0"/>
          </a:p>
          <a:p>
            <a:pPr lvl="0">
              <a:spcAft>
                <a:spcPts val="0"/>
              </a:spcAft>
            </a:pPr>
            <a:r>
              <a:rPr lang="en-US" sz="1600" dirty="0"/>
              <a:t>Senior Chemists (SCC</a:t>
            </a:r>
            <a:r>
              <a:rPr lang="en-US" sz="1600" dirty="0" smtClean="0"/>
              <a:t>)</a:t>
            </a:r>
          </a:p>
          <a:p>
            <a:pPr lvl="0">
              <a:spcAft>
                <a:spcPts val="0"/>
              </a:spcAft>
            </a:pPr>
            <a:endParaRPr lang="en-US" sz="1600" dirty="0"/>
          </a:p>
          <a:p>
            <a:pPr lvl="0">
              <a:spcAft>
                <a:spcPts val="0"/>
              </a:spcAft>
            </a:pPr>
            <a:r>
              <a:rPr lang="en-US" sz="1600" dirty="0"/>
              <a:t>Women Chemists  (WCC</a:t>
            </a:r>
            <a:r>
              <a:rPr lang="en-US" sz="1600" dirty="0" smtClean="0"/>
              <a:t>)</a:t>
            </a:r>
          </a:p>
          <a:p>
            <a:pPr lvl="0">
              <a:spcAft>
                <a:spcPts val="0"/>
              </a:spcAft>
            </a:pPr>
            <a:endParaRPr lang="en-US" sz="1600" dirty="0"/>
          </a:p>
          <a:p>
            <a:pPr lvl="0">
              <a:spcAft>
                <a:spcPts val="0"/>
              </a:spcAft>
            </a:pPr>
            <a:r>
              <a:rPr lang="en-US" sz="1600" dirty="0"/>
              <a:t>Younger Chemists (YCC</a:t>
            </a:r>
            <a:r>
              <a:rPr lang="en-US" sz="1600" dirty="0" smtClean="0"/>
              <a:t>)</a:t>
            </a:r>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p:txBody>
      </p:sp>
      <p:sp>
        <p:nvSpPr>
          <p:cNvPr id="4" name="Footer Placeholder 3"/>
          <p:cNvSpPr>
            <a:spLocks noGrp="1"/>
          </p:cNvSpPr>
          <p:nvPr>
            <p:ph type="ftr" sz="quarter" idx="10"/>
          </p:nvPr>
        </p:nvSpPr>
        <p:spPr/>
        <p:txBody>
          <a:bodyPr/>
          <a:lstStyle/>
          <a:p>
            <a:r>
              <a:rPr lang="en-GB" dirty="0" smtClean="0"/>
              <a:t>American Chemical Society</a:t>
            </a:r>
            <a:endParaRPr lang="en-GB" dirty="0"/>
          </a:p>
        </p:txBody>
      </p:sp>
      <p:sp>
        <p:nvSpPr>
          <p:cNvPr id="5" name="Slide Number Placeholder 4"/>
          <p:cNvSpPr>
            <a:spLocks noGrp="1"/>
          </p:cNvSpPr>
          <p:nvPr>
            <p:ph type="sldNum" sz="quarter" idx="11"/>
          </p:nvPr>
        </p:nvSpPr>
        <p:spPr/>
        <p:txBody>
          <a:bodyPr/>
          <a:lstStyle/>
          <a:p>
            <a:fld id="{C849C3E3-50EC-4346-A60D-935D304BA83F}" type="slidenum">
              <a:rPr lang="en-GB" smtClean="0"/>
              <a:pPr/>
              <a:t>9</a:t>
            </a:fld>
            <a:endParaRPr lang="en-GB" dirty="0"/>
          </a:p>
        </p:txBody>
      </p:sp>
    </p:spTree>
    <p:extLst>
      <p:ext uri="{BB962C8B-B14F-4D97-AF65-F5344CB8AC3E}">
        <p14:creationId xmlns:p14="http://schemas.microsoft.com/office/powerpoint/2010/main" val="794898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TotalTime>
  <Words>872</Words>
  <Application>Microsoft Office PowerPoint</Application>
  <PresentationFormat>On-screen Show (4:3)</PresentationFormat>
  <Paragraphs>163</Paragraphs>
  <Slides>11</Slides>
  <Notes>6</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11</vt:i4>
      </vt:variant>
    </vt:vector>
  </HeadingPairs>
  <TitlesOfParts>
    <vt:vector size="16" baseType="lpstr">
      <vt:lpstr>Default Design</vt:lpstr>
      <vt:lpstr>Custom Design</vt:lpstr>
      <vt:lpstr>1_Custom Design</vt:lpstr>
      <vt:lpstr>2_Custom Design</vt:lpstr>
      <vt:lpstr>Image</vt:lpstr>
      <vt:lpstr>Diversifying ACS Committees</vt:lpstr>
      <vt:lpstr>Committee on Committees (ConC)</vt:lpstr>
      <vt:lpstr>Why Volunteer for an ACS Committee?</vt:lpstr>
      <vt:lpstr>PowerPoint Presentation</vt:lpstr>
      <vt:lpstr>Committees Reporting  to the Council  (Standing)  </vt:lpstr>
      <vt:lpstr>Committees Reporting to the Council (Other)  </vt:lpstr>
      <vt:lpstr>PowerPoint Presentation</vt:lpstr>
      <vt:lpstr>Committees Reporting to the Board and Council (Society)</vt:lpstr>
      <vt:lpstr>Committees Reporting to the Board and Council  (Joint Board-Council)</vt:lpstr>
      <vt:lpstr>Committee Appointment Process: Members/Associates/Consultants</vt:lpstr>
      <vt:lpstr>ConC Subcommittee on Diversity</vt:lpstr>
    </vt:vector>
  </TitlesOfParts>
  <Company>Cicero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ACS PowerPoint Template</dc:title>
  <dc:creator>Ian Radcliffe</dc:creator>
  <cp:keywords>PowerPoint, Branding, IYC2011</cp:keywords>
  <cp:lastModifiedBy>Rene' Wade</cp:lastModifiedBy>
  <cp:revision>175</cp:revision>
  <cp:lastPrinted>2015-01-21T01:33:51Z</cp:lastPrinted>
  <dcterms:created xsi:type="dcterms:W3CDTF">2008-05-23T09:48:17Z</dcterms:created>
  <dcterms:modified xsi:type="dcterms:W3CDTF">2016-03-04T16:51:13Z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ACSDepartment">
    <vt:lpwstr>20</vt:lpwstr>
  </property>
  <property fmtid="{D5CDD505-2E9C-101B-9397-08002B2CF9AE}" pid="5" name="ACSReviewPeriod">
    <vt:lpwstr>6 months</vt:lpwstr>
  </property>
  <property fmtid="{D5CDD505-2E9C-101B-9397-08002B2CF9AE}" pid="6" name="ContentType">
    <vt:lpwstr>ACS Document</vt:lpwstr>
  </property>
  <property fmtid="{D5CDD505-2E9C-101B-9397-08002B2CF9AE}" pid="7" name="Body">
    <vt:lpwstr/>
  </property>
  <property fmtid="{D5CDD505-2E9C-101B-9397-08002B2CF9AE}" pid="8" name="ACSFormType">
    <vt:lpwstr>4</vt:lpwstr>
  </property>
  <property fmtid="{D5CDD505-2E9C-101B-9397-08002B2CF9AE}" pid="9" name="ACSFormCategory">
    <vt:lpwstr>9</vt:lpwstr>
  </property>
  <property fmtid="{D5CDD505-2E9C-101B-9397-08002B2CF9AE}" pid="10" name="ACSDivision">
    <vt:lpwstr>7</vt:lpwstr>
  </property>
  <property fmtid="{D5CDD505-2E9C-101B-9397-08002B2CF9AE}" pid="11" name="ACSOffice">
    <vt:lpwstr/>
  </property>
</Properties>
</file>